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336" r:id="rId2"/>
    <p:sldId id="370" r:id="rId3"/>
    <p:sldId id="372" r:id="rId4"/>
    <p:sldId id="374" r:id="rId5"/>
    <p:sldId id="371" r:id="rId6"/>
    <p:sldId id="375" r:id="rId7"/>
    <p:sldId id="358" r:id="rId8"/>
    <p:sldId id="359" r:id="rId9"/>
    <p:sldId id="360" r:id="rId10"/>
    <p:sldId id="376" r:id="rId11"/>
    <p:sldId id="377" r:id="rId12"/>
    <p:sldId id="378" r:id="rId13"/>
    <p:sldId id="365" r:id="rId14"/>
    <p:sldId id="366" r:id="rId15"/>
    <p:sldId id="367" r:id="rId16"/>
    <p:sldId id="368" r:id="rId17"/>
    <p:sldId id="369" r:id="rId18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CC00"/>
    <a:srgbClr val="FF0000"/>
    <a:srgbClr val="CC3300"/>
    <a:srgbClr val="FF9900"/>
    <a:srgbClr val="FCE894"/>
    <a:srgbClr val="003399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 autoAdjust="0"/>
    <p:restoredTop sz="90941" autoAdjust="0"/>
  </p:normalViewPr>
  <p:slideViewPr>
    <p:cSldViewPr>
      <p:cViewPr varScale="1">
        <p:scale>
          <a:sx n="96" d="100"/>
          <a:sy n="96" d="100"/>
        </p:scale>
        <p:origin x="-360" y="-96"/>
      </p:cViewPr>
      <p:guideLst>
        <p:guide orient="horz"/>
        <p:guide orient="horz" pos="1968"/>
        <p:guide orient="horz" pos="624"/>
        <p:guide pos="2880"/>
        <p:guide pos="4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66" y="-96"/>
      </p:cViewPr>
      <p:guideLst>
        <p:guide orient="horz" pos="2928"/>
        <p:guide pos="220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807766-E0F8-4AD4-A9AC-CC71BFB6D8E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E25619-BE3E-4CB5-BA6F-018CD4065145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2800" dirty="0" err="1" smtClean="0"/>
            <a:t>Ordinale</a:t>
          </a:r>
          <a:r>
            <a:rPr lang="en-US" sz="2800" dirty="0" smtClean="0"/>
            <a:t> </a:t>
          </a:r>
          <a:r>
            <a:rPr lang="en-US" sz="2800" dirty="0" err="1" smtClean="0"/>
            <a:t>Itemantwortmodelle</a:t>
          </a:r>
          <a:endParaRPr lang="en-US" sz="2800" dirty="0"/>
        </a:p>
      </dgm:t>
    </dgm:pt>
    <dgm:pt modelId="{BDB45895-45BA-4238-97C3-54FFFC3DAE20}" type="parTrans" cxnId="{A0135B0D-2202-4A05-A258-301DBBD777DF}">
      <dgm:prSet/>
      <dgm:spPr/>
      <dgm:t>
        <a:bodyPr/>
        <a:lstStyle/>
        <a:p>
          <a:endParaRPr lang="en-US" sz="2000"/>
        </a:p>
      </dgm:t>
    </dgm:pt>
    <dgm:pt modelId="{D9CC30AB-20B7-4700-B568-30B69460BF97}" type="sibTrans" cxnId="{A0135B0D-2202-4A05-A258-301DBBD777DF}">
      <dgm:prSet/>
      <dgm:spPr/>
      <dgm:t>
        <a:bodyPr/>
        <a:lstStyle/>
        <a:p>
          <a:endParaRPr lang="en-US" sz="2000"/>
        </a:p>
      </dgm:t>
    </dgm:pt>
    <dgm:pt modelId="{72DF0792-7B3D-4813-9B95-8B6289203F66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dirty="0" err="1" smtClean="0"/>
            <a:t>Modelle</a:t>
          </a:r>
          <a:r>
            <a:rPr lang="en-US" sz="1600" dirty="0" smtClean="0"/>
            <a:t> </a:t>
          </a:r>
          <a:r>
            <a:rPr lang="en-US" sz="1600" dirty="0" err="1" smtClean="0"/>
            <a:t>mit</a:t>
          </a:r>
          <a:r>
            <a:rPr lang="en-US" sz="1600" dirty="0" smtClean="0"/>
            <a:t> </a:t>
          </a:r>
          <a:r>
            <a:rPr lang="en-US" sz="1600" dirty="0" err="1" smtClean="0"/>
            <a:t>quantitativen</a:t>
          </a:r>
          <a:r>
            <a:rPr lang="en-US" sz="1600" dirty="0" smtClean="0"/>
            <a:t> </a:t>
          </a:r>
          <a:r>
            <a:rPr lang="en-US" sz="1600" dirty="0" err="1" smtClean="0"/>
            <a:t>Fähigkeitsparametern</a:t>
          </a:r>
          <a:endParaRPr lang="en-US" sz="1600" dirty="0"/>
        </a:p>
      </dgm:t>
    </dgm:pt>
    <dgm:pt modelId="{2C66960D-6699-4721-A279-2F78AE2CB47B}" type="parTrans" cxnId="{9DB4B062-B973-4DAE-A5E3-E6F15994482D}">
      <dgm:prSet/>
      <dgm:spPr>
        <a:ln w="31750">
          <a:solidFill>
            <a:schemeClr val="tx1"/>
          </a:solidFill>
        </a:ln>
      </dgm:spPr>
      <dgm:t>
        <a:bodyPr/>
        <a:lstStyle/>
        <a:p>
          <a:endParaRPr lang="en-US" sz="2000"/>
        </a:p>
      </dgm:t>
    </dgm:pt>
    <dgm:pt modelId="{1E02D171-B50F-495B-97B6-42EB8CDF661D}" type="sibTrans" cxnId="{9DB4B062-B973-4DAE-A5E3-E6F15994482D}">
      <dgm:prSet/>
      <dgm:spPr/>
      <dgm:t>
        <a:bodyPr/>
        <a:lstStyle/>
        <a:p>
          <a:endParaRPr lang="en-US" sz="2000"/>
        </a:p>
      </dgm:t>
    </dgm:pt>
    <dgm:pt modelId="{3B788B72-013B-4D1B-977F-7E3F3429D7FE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dirty="0" err="1" smtClean="0"/>
            <a:t>Modelle</a:t>
          </a:r>
          <a:r>
            <a:rPr lang="en-US" sz="1600" dirty="0" smtClean="0"/>
            <a:t> </a:t>
          </a:r>
          <a:r>
            <a:rPr lang="en-US" sz="1600" dirty="0" err="1" smtClean="0"/>
            <a:t>mit</a:t>
          </a:r>
          <a:r>
            <a:rPr lang="en-US" sz="1600" dirty="0" smtClean="0"/>
            <a:t> </a:t>
          </a:r>
          <a:r>
            <a:rPr lang="en-US" sz="1600" dirty="0" err="1" smtClean="0"/>
            <a:t>qualitativen</a:t>
          </a:r>
          <a:r>
            <a:rPr lang="en-US" sz="1600" dirty="0" smtClean="0"/>
            <a:t> </a:t>
          </a:r>
          <a:r>
            <a:rPr lang="en-US" sz="1600" dirty="0" err="1" smtClean="0"/>
            <a:t>Fähigkeitsparametern</a:t>
          </a:r>
          <a:endParaRPr lang="en-US" sz="1600" dirty="0"/>
        </a:p>
      </dgm:t>
    </dgm:pt>
    <dgm:pt modelId="{8086EFAE-0209-4750-84BD-EFB94920DAAE}" type="parTrans" cxnId="{9F2B50B9-CF65-44B8-8260-9001C468AFB8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2000"/>
        </a:p>
      </dgm:t>
    </dgm:pt>
    <dgm:pt modelId="{0F00CF31-EAF6-4603-888D-255F201D468A}" type="sibTrans" cxnId="{9F2B50B9-CF65-44B8-8260-9001C468AFB8}">
      <dgm:prSet/>
      <dgm:spPr/>
      <dgm:t>
        <a:bodyPr/>
        <a:lstStyle/>
        <a:p>
          <a:endParaRPr lang="en-US" sz="2000"/>
        </a:p>
      </dgm:t>
    </dgm:pt>
    <dgm:pt modelId="{60229B7D-DB8A-4D7B-AF6A-9022F277A0F7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dirty="0" err="1" smtClean="0"/>
            <a:t>Modelle</a:t>
          </a:r>
          <a:r>
            <a:rPr lang="en-US" sz="1600" dirty="0" smtClean="0"/>
            <a:t> </a:t>
          </a:r>
          <a:r>
            <a:rPr lang="en-US" sz="1600" dirty="0" err="1" smtClean="0"/>
            <a:t>mit</a:t>
          </a:r>
          <a:r>
            <a:rPr lang="en-US" sz="1600" dirty="0" smtClean="0"/>
            <a:t> </a:t>
          </a:r>
          <a:r>
            <a:rPr lang="en-US" sz="1600" dirty="0" err="1" smtClean="0"/>
            <a:t>gemsichten</a:t>
          </a:r>
          <a:r>
            <a:rPr lang="en-US" sz="1600" dirty="0" smtClean="0"/>
            <a:t> </a:t>
          </a:r>
          <a:r>
            <a:rPr lang="en-US" sz="1600" dirty="0" err="1" smtClean="0"/>
            <a:t>Fähigkeitsparametern</a:t>
          </a:r>
          <a:endParaRPr lang="en-US" sz="1600" dirty="0"/>
        </a:p>
      </dgm:t>
    </dgm:pt>
    <dgm:pt modelId="{2F863419-4BAA-4B1F-8EBB-12853083049B}" type="parTrans" cxnId="{01D8A305-759C-428F-BDA2-4526D085E298}">
      <dgm:prSet/>
      <dgm:spPr>
        <a:ln w="31750">
          <a:solidFill>
            <a:schemeClr val="tx1"/>
          </a:solidFill>
        </a:ln>
      </dgm:spPr>
      <dgm:t>
        <a:bodyPr/>
        <a:lstStyle/>
        <a:p>
          <a:endParaRPr lang="en-US" sz="2000"/>
        </a:p>
      </dgm:t>
    </dgm:pt>
    <dgm:pt modelId="{4157A2EF-17C9-487F-892E-5D56F2FE721B}" type="sibTrans" cxnId="{01D8A305-759C-428F-BDA2-4526D085E298}">
      <dgm:prSet/>
      <dgm:spPr/>
      <dgm:t>
        <a:bodyPr/>
        <a:lstStyle/>
        <a:p>
          <a:endParaRPr lang="en-US" sz="2000"/>
        </a:p>
      </dgm:t>
    </dgm:pt>
    <dgm:pt modelId="{29D02057-3A1B-42F3-9272-67BC5D9868E9}">
      <dgm:prSet custT="1"/>
      <dgm:spPr>
        <a:solidFill>
          <a:schemeClr val="accent2"/>
        </a:solidFill>
      </dgm:spPr>
      <dgm:t>
        <a:bodyPr/>
        <a:lstStyle/>
        <a:p>
          <a:r>
            <a:rPr lang="en-US" sz="1600" dirty="0" err="1" smtClean="0"/>
            <a:t>Ordinales</a:t>
          </a:r>
          <a:r>
            <a:rPr lang="en-US" sz="1600" dirty="0" smtClean="0"/>
            <a:t> </a:t>
          </a:r>
          <a:r>
            <a:rPr lang="en-US" sz="1600" dirty="0" err="1" smtClean="0"/>
            <a:t>Rasch-Modell</a:t>
          </a:r>
          <a:endParaRPr lang="en-US" sz="1600" dirty="0" smtClean="0"/>
        </a:p>
        <a:p>
          <a:r>
            <a:rPr lang="en-US" sz="1200" dirty="0" smtClean="0"/>
            <a:t>(partial credit model)</a:t>
          </a:r>
          <a:endParaRPr lang="en-US" sz="1200" dirty="0"/>
        </a:p>
      </dgm:t>
    </dgm:pt>
    <dgm:pt modelId="{EAECD09F-79ED-425C-AE65-381BE2E160E8}" type="parTrans" cxnId="{EBC7A9CB-D38E-4220-96E7-D4EB9404FC52}">
      <dgm:prSet/>
      <dgm:spPr>
        <a:ln w="31750">
          <a:solidFill>
            <a:schemeClr val="tx1"/>
          </a:solidFill>
        </a:ln>
      </dgm:spPr>
      <dgm:t>
        <a:bodyPr/>
        <a:lstStyle/>
        <a:p>
          <a:endParaRPr lang="en-US" sz="2000"/>
        </a:p>
      </dgm:t>
    </dgm:pt>
    <dgm:pt modelId="{C97739DC-7AC6-47F8-A287-B406477872FD}" type="sibTrans" cxnId="{EBC7A9CB-D38E-4220-96E7-D4EB9404FC52}">
      <dgm:prSet/>
      <dgm:spPr/>
      <dgm:t>
        <a:bodyPr/>
        <a:lstStyle/>
        <a:p>
          <a:endParaRPr lang="en-US" sz="2000"/>
        </a:p>
      </dgm:t>
    </dgm:pt>
    <dgm:pt modelId="{4E682099-AC0B-49C2-AEF0-4D5E42687136}">
      <dgm:prSet custT="1"/>
      <dgm:spPr>
        <a:solidFill>
          <a:schemeClr val="accent2"/>
        </a:solidFill>
      </dgm:spPr>
      <dgm:t>
        <a:bodyPr/>
        <a:lstStyle/>
        <a:p>
          <a:r>
            <a:rPr lang="en-US" sz="1600" dirty="0" err="1" smtClean="0"/>
            <a:t>Latente</a:t>
          </a:r>
          <a:r>
            <a:rPr lang="en-US" sz="1600" dirty="0" smtClean="0"/>
            <a:t> </a:t>
          </a:r>
          <a:r>
            <a:rPr lang="en-US" sz="1600" dirty="0" err="1" smtClean="0"/>
            <a:t>Klassenanalyse</a:t>
          </a:r>
          <a:endParaRPr lang="en-US" sz="1600" dirty="0"/>
        </a:p>
      </dgm:t>
    </dgm:pt>
    <dgm:pt modelId="{9701B067-744C-482F-85E3-F35B68B07F47}" type="parTrans" cxnId="{6D0C997B-0F66-492D-8126-A290F1E5A706}">
      <dgm:prSet/>
      <dgm:spPr>
        <a:ln w="31750">
          <a:solidFill>
            <a:schemeClr val="tx1"/>
          </a:solidFill>
        </a:ln>
      </dgm:spPr>
      <dgm:t>
        <a:bodyPr/>
        <a:lstStyle/>
        <a:p>
          <a:endParaRPr lang="en-US" sz="2000"/>
        </a:p>
      </dgm:t>
    </dgm:pt>
    <dgm:pt modelId="{2C93FF72-FC72-4C14-8708-D6F4734E0B00}" type="sibTrans" cxnId="{6D0C997B-0F66-492D-8126-A290F1E5A706}">
      <dgm:prSet/>
      <dgm:spPr/>
      <dgm:t>
        <a:bodyPr/>
        <a:lstStyle/>
        <a:p>
          <a:endParaRPr lang="en-US" sz="2000"/>
        </a:p>
      </dgm:t>
    </dgm:pt>
    <dgm:pt modelId="{8CD71B49-C05E-49D8-846B-811B38035498}">
      <dgm:prSet custT="1"/>
      <dgm:spPr>
        <a:solidFill>
          <a:schemeClr val="accent2"/>
        </a:solidFill>
      </dgm:spPr>
      <dgm:t>
        <a:bodyPr/>
        <a:lstStyle/>
        <a:p>
          <a:r>
            <a:rPr lang="en-US" sz="1600" dirty="0" smtClean="0"/>
            <a:t>Mixed </a:t>
          </a:r>
          <a:r>
            <a:rPr lang="en-US" sz="1600" dirty="0" err="1" smtClean="0"/>
            <a:t>Rasch-Modell</a:t>
          </a:r>
          <a:endParaRPr lang="en-US" sz="1600" dirty="0"/>
        </a:p>
      </dgm:t>
    </dgm:pt>
    <dgm:pt modelId="{157BC721-623A-4E77-8E89-2E2BBA7B36FA}" type="parTrans" cxnId="{A8F8A03F-E09C-4CA2-A6A4-B920EC473BA2}">
      <dgm:prSet/>
      <dgm:spPr>
        <a:ln w="31750">
          <a:solidFill>
            <a:schemeClr val="tx1"/>
          </a:solidFill>
        </a:ln>
      </dgm:spPr>
      <dgm:t>
        <a:bodyPr/>
        <a:lstStyle/>
        <a:p>
          <a:endParaRPr lang="en-US" sz="2000"/>
        </a:p>
      </dgm:t>
    </dgm:pt>
    <dgm:pt modelId="{CDF87715-5FA8-4522-A959-B33BADA38F4A}" type="sibTrans" cxnId="{A8F8A03F-E09C-4CA2-A6A4-B920EC473BA2}">
      <dgm:prSet/>
      <dgm:spPr/>
      <dgm:t>
        <a:bodyPr/>
        <a:lstStyle/>
        <a:p>
          <a:endParaRPr lang="en-US" sz="2000"/>
        </a:p>
      </dgm:t>
    </dgm:pt>
    <dgm:pt modelId="{EA1C32EF-1694-4805-9FB7-DF353C263573}">
      <dgm:prSet custT="1"/>
      <dgm:spPr>
        <a:noFill/>
      </dgm:spPr>
      <dgm:t>
        <a:bodyPr/>
        <a:lstStyle/>
        <a:p>
          <a:r>
            <a:rPr lang="en-US" sz="1300" dirty="0" err="1" smtClean="0">
              <a:solidFill>
                <a:schemeClr val="tx1"/>
              </a:solidFill>
            </a:rPr>
            <a:t>Dichotomes</a:t>
          </a:r>
          <a:r>
            <a:rPr lang="en-US" sz="1300" dirty="0" smtClean="0">
              <a:solidFill>
                <a:schemeClr val="tx1"/>
              </a:solidFill>
            </a:rPr>
            <a:t> </a:t>
          </a:r>
          <a:r>
            <a:rPr lang="en-US" sz="1300" dirty="0" err="1" smtClean="0">
              <a:solidFill>
                <a:schemeClr val="tx1"/>
              </a:solidFill>
            </a:rPr>
            <a:t>Rasch-Modell</a:t>
          </a:r>
          <a:r>
            <a:rPr lang="en-US" sz="1300" dirty="0" smtClean="0">
              <a:solidFill>
                <a:schemeClr val="tx1"/>
              </a:solidFill>
            </a:rPr>
            <a:t>; </a:t>
          </a:r>
        </a:p>
        <a:p>
          <a:r>
            <a:rPr lang="en-US" sz="1300" dirty="0" err="1" smtClean="0">
              <a:solidFill>
                <a:schemeClr val="tx1"/>
              </a:solidFill>
            </a:rPr>
            <a:t>Daten</a:t>
          </a:r>
          <a:r>
            <a:rPr lang="en-US" sz="1300" dirty="0" smtClean="0">
              <a:solidFill>
                <a:schemeClr val="tx1"/>
              </a:solidFill>
            </a:rPr>
            <a:t>: </a:t>
          </a:r>
          <a:r>
            <a:rPr lang="en-US" sz="1300" dirty="0" err="1" smtClean="0">
              <a:solidFill>
                <a:schemeClr val="tx1"/>
              </a:solidFill>
            </a:rPr>
            <a:t>kft</a:t>
          </a:r>
          <a:endParaRPr lang="en-US" sz="1300" dirty="0">
            <a:solidFill>
              <a:schemeClr val="tx1"/>
            </a:solidFill>
          </a:endParaRPr>
        </a:p>
      </dgm:t>
    </dgm:pt>
    <dgm:pt modelId="{28581777-A355-43B4-8B93-72E5A5F30991}" type="parTrans" cxnId="{6A70CED0-2A22-4CCA-A4DD-15B59862B2A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18B9EBA3-CCB3-4F81-BBF8-92DFA83BC494}" type="sibTrans" cxnId="{6A70CED0-2A22-4CCA-A4DD-15B59862B2A7}">
      <dgm:prSet/>
      <dgm:spPr/>
      <dgm:t>
        <a:bodyPr/>
        <a:lstStyle/>
        <a:p>
          <a:endParaRPr lang="en-US"/>
        </a:p>
      </dgm:t>
    </dgm:pt>
    <dgm:pt modelId="{58930887-A97D-40C5-B59B-63BC6E8FA799}">
      <dgm:prSet/>
      <dgm:spPr>
        <a:noFill/>
      </dgm:spPr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Dichotomes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Rasch-Modell</a:t>
          </a:r>
          <a:r>
            <a:rPr lang="en-US" dirty="0" smtClean="0">
              <a:solidFill>
                <a:schemeClr val="tx1"/>
              </a:solidFill>
            </a:rPr>
            <a:t>; </a:t>
          </a:r>
        </a:p>
        <a:p>
          <a:r>
            <a:rPr lang="en-US" dirty="0" err="1" smtClean="0">
              <a:solidFill>
                <a:schemeClr val="tx1"/>
              </a:solidFill>
            </a:rPr>
            <a:t>Daten</a:t>
          </a:r>
          <a:r>
            <a:rPr lang="en-US" dirty="0" smtClean="0">
              <a:solidFill>
                <a:schemeClr val="tx1"/>
              </a:solidFill>
            </a:rPr>
            <a:t>: </a:t>
          </a:r>
          <a:r>
            <a:rPr lang="en-US" dirty="0" err="1" smtClean="0">
              <a:solidFill>
                <a:schemeClr val="tx1"/>
              </a:solidFill>
            </a:rPr>
            <a:t>kft</a:t>
          </a:r>
          <a:endParaRPr lang="en-US" dirty="0">
            <a:solidFill>
              <a:schemeClr val="tx1"/>
            </a:solidFill>
          </a:endParaRPr>
        </a:p>
      </dgm:t>
    </dgm:pt>
    <dgm:pt modelId="{CD502B61-99DE-4860-96FA-36B353A611D1}" type="parTrans" cxnId="{8A8ABD7D-29DB-4314-A36F-2F7A094DE12E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F91FA708-1838-49D7-A568-CB911375CE93}" type="sibTrans" cxnId="{8A8ABD7D-29DB-4314-A36F-2F7A094DE12E}">
      <dgm:prSet/>
      <dgm:spPr/>
      <dgm:t>
        <a:bodyPr/>
        <a:lstStyle/>
        <a:p>
          <a:endParaRPr lang="en-US"/>
        </a:p>
      </dgm:t>
    </dgm:pt>
    <dgm:pt modelId="{447CD81E-E494-41F2-866E-C9217B9CC791}">
      <dgm:prSet/>
      <dgm:spPr>
        <a:noFill/>
      </dgm:spPr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Ordinales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Rasch-Modell</a:t>
          </a:r>
          <a:endParaRPr lang="en-US" dirty="0" smtClean="0">
            <a:solidFill>
              <a:schemeClr val="tx1"/>
            </a:solidFill>
          </a:endParaRPr>
        </a:p>
        <a:p>
          <a:r>
            <a:rPr lang="en-US" dirty="0" err="1" smtClean="0">
              <a:solidFill>
                <a:schemeClr val="tx1"/>
              </a:solidFill>
            </a:rPr>
            <a:t>Daten</a:t>
          </a:r>
          <a:r>
            <a:rPr lang="en-US" dirty="0" smtClean="0">
              <a:solidFill>
                <a:schemeClr val="tx1"/>
              </a:solidFill>
            </a:rPr>
            <a:t>: </a:t>
          </a:r>
          <a:r>
            <a:rPr lang="en-US" dirty="0" err="1" smtClean="0">
              <a:solidFill>
                <a:schemeClr val="tx1"/>
              </a:solidFill>
            </a:rPr>
            <a:t>neoffi</a:t>
          </a:r>
          <a:endParaRPr lang="en-US" dirty="0" smtClean="0">
            <a:solidFill>
              <a:schemeClr val="tx1"/>
            </a:solidFill>
          </a:endParaRPr>
        </a:p>
      </dgm:t>
    </dgm:pt>
    <dgm:pt modelId="{3EF509CA-10BF-4BAB-B82A-B3EE074BCC50}" type="parTrans" cxnId="{73854782-8168-4268-B2E1-11E908F05E9A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9855CEC0-24BA-4E8D-9132-472745A05CB3}" type="sibTrans" cxnId="{73854782-8168-4268-B2E1-11E908F05E9A}">
      <dgm:prSet/>
      <dgm:spPr/>
      <dgm:t>
        <a:bodyPr/>
        <a:lstStyle/>
        <a:p>
          <a:endParaRPr lang="en-US"/>
        </a:p>
      </dgm:t>
    </dgm:pt>
    <dgm:pt modelId="{343263B3-CA68-4601-8069-8F801F5CDF11}">
      <dgm:prSet custT="1"/>
      <dgm:spPr>
        <a:noFill/>
      </dgm:spPr>
      <dgm:t>
        <a:bodyPr/>
        <a:lstStyle/>
        <a:p>
          <a:pPr algn="l"/>
          <a:r>
            <a:rPr lang="en-US" sz="1600" dirty="0" err="1" smtClean="0">
              <a:solidFill>
                <a:schemeClr val="tx1"/>
              </a:solidFill>
            </a:rPr>
            <a:t>Analyse</a:t>
          </a:r>
          <a:r>
            <a:rPr lang="en-US" sz="1600" dirty="0" smtClean="0">
              <a:solidFill>
                <a:schemeClr val="tx1"/>
              </a:solidFill>
            </a:rPr>
            <a:t> </a:t>
          </a:r>
          <a:r>
            <a:rPr lang="en-US" sz="1600" dirty="0" err="1" smtClean="0">
              <a:solidFill>
                <a:schemeClr val="tx1"/>
              </a:solidFill>
            </a:rPr>
            <a:t>dichotomer</a:t>
          </a:r>
          <a:r>
            <a:rPr lang="en-US" sz="1600" dirty="0" smtClean="0">
              <a:solidFill>
                <a:schemeClr val="tx1"/>
              </a:solidFill>
            </a:rPr>
            <a:t> </a:t>
          </a:r>
          <a:r>
            <a:rPr lang="en-US" sz="1600" dirty="0" err="1" smtClean="0">
              <a:solidFill>
                <a:schemeClr val="tx1"/>
              </a:solidFill>
            </a:rPr>
            <a:t>Daten</a:t>
          </a:r>
          <a:endParaRPr lang="en-US" sz="1600" dirty="0" smtClean="0">
            <a:solidFill>
              <a:schemeClr val="tx1"/>
            </a:solidFill>
          </a:endParaRPr>
        </a:p>
        <a:p>
          <a:pPr algn="l"/>
          <a:r>
            <a:rPr lang="en-US" sz="1600" dirty="0" err="1" smtClean="0">
              <a:solidFill>
                <a:schemeClr val="tx1"/>
              </a:solidFill>
            </a:rPr>
            <a:t>Daten</a:t>
          </a:r>
          <a:r>
            <a:rPr lang="en-US" sz="1600" dirty="0" smtClean="0">
              <a:solidFill>
                <a:schemeClr val="tx1"/>
              </a:solidFill>
            </a:rPr>
            <a:t>: </a:t>
          </a:r>
          <a:r>
            <a:rPr lang="en-US" sz="1600" dirty="0" err="1" smtClean="0">
              <a:solidFill>
                <a:schemeClr val="tx1"/>
              </a:solidFill>
            </a:rPr>
            <a:t>kft</a:t>
          </a:r>
          <a:endParaRPr lang="en-US" sz="1600" dirty="0">
            <a:solidFill>
              <a:schemeClr val="tx1"/>
            </a:solidFill>
          </a:endParaRPr>
        </a:p>
      </dgm:t>
    </dgm:pt>
    <dgm:pt modelId="{03CE481F-A0B5-4462-B38A-50FD24AD7CFF}" type="parTrans" cxnId="{D9E351FC-AC46-46EA-BE78-0B360063804D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25D12C26-9964-4D31-8BC9-5C3D1536C735}" type="sibTrans" cxnId="{D9E351FC-AC46-46EA-BE78-0B360063804D}">
      <dgm:prSet/>
      <dgm:spPr/>
      <dgm:t>
        <a:bodyPr/>
        <a:lstStyle/>
        <a:p>
          <a:endParaRPr lang="en-US"/>
        </a:p>
      </dgm:t>
    </dgm:pt>
    <dgm:pt modelId="{6E112108-F6CB-4662-BEA2-563CFCCDBD0A}">
      <dgm:prSet/>
      <dgm:spPr>
        <a:noFill/>
      </dgm:spPr>
      <dgm:t>
        <a:bodyPr/>
        <a:lstStyle/>
        <a:p>
          <a:pPr algn="l"/>
          <a:r>
            <a:rPr lang="en-US" dirty="0" err="1" smtClean="0">
              <a:solidFill>
                <a:schemeClr val="tx1"/>
              </a:solidFill>
            </a:rPr>
            <a:t>Analyse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nominaler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Daten</a:t>
          </a:r>
          <a:endParaRPr lang="en-US" dirty="0" smtClean="0">
            <a:solidFill>
              <a:schemeClr val="tx1"/>
            </a:solidFill>
          </a:endParaRPr>
        </a:p>
        <a:p>
          <a:pPr algn="l"/>
          <a:r>
            <a:rPr lang="en-US" dirty="0" err="1" smtClean="0">
              <a:solidFill>
                <a:schemeClr val="tx1"/>
              </a:solidFill>
            </a:rPr>
            <a:t>Daten</a:t>
          </a:r>
          <a:r>
            <a:rPr lang="en-US" dirty="0" smtClean="0">
              <a:solidFill>
                <a:schemeClr val="tx1"/>
              </a:solidFill>
            </a:rPr>
            <a:t>: </a:t>
          </a:r>
          <a:r>
            <a:rPr lang="en-US" dirty="0" err="1" smtClean="0">
              <a:solidFill>
                <a:schemeClr val="tx1"/>
              </a:solidFill>
            </a:rPr>
            <a:t>esu-Daten</a:t>
          </a:r>
          <a:endParaRPr lang="en-US" dirty="0" smtClean="0">
            <a:solidFill>
              <a:schemeClr val="tx1"/>
            </a:solidFill>
          </a:endParaRPr>
        </a:p>
      </dgm:t>
    </dgm:pt>
    <dgm:pt modelId="{48F18751-AC26-4036-9E1D-DB5041EB8063}" type="parTrans" cxnId="{D913C488-87D9-4B34-9EB3-46333B63633E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0B7CFE2B-F407-41E0-A677-D815F8DAEE8D}" type="sibTrans" cxnId="{D913C488-87D9-4B34-9EB3-46333B63633E}">
      <dgm:prSet/>
      <dgm:spPr/>
      <dgm:t>
        <a:bodyPr/>
        <a:lstStyle/>
        <a:p>
          <a:endParaRPr lang="en-US"/>
        </a:p>
      </dgm:t>
    </dgm:pt>
    <dgm:pt modelId="{9A21FAF7-EE0F-4734-BB9C-AB552F96F437}">
      <dgm:prSet custT="1"/>
      <dgm:spPr>
        <a:noFill/>
      </dgm:spPr>
      <dgm:t>
        <a:bodyPr/>
        <a:lstStyle/>
        <a:p>
          <a:r>
            <a:rPr lang="en-US" sz="1300" dirty="0" err="1" smtClean="0">
              <a:solidFill>
                <a:schemeClr val="tx1"/>
              </a:solidFill>
            </a:rPr>
            <a:t>Ordinales</a:t>
          </a:r>
          <a:r>
            <a:rPr lang="en-US" sz="1300" dirty="0" smtClean="0">
              <a:solidFill>
                <a:schemeClr val="tx1"/>
              </a:solidFill>
            </a:rPr>
            <a:t> </a:t>
          </a:r>
          <a:r>
            <a:rPr lang="en-US" sz="1300" dirty="0" err="1" smtClean="0">
              <a:solidFill>
                <a:schemeClr val="tx1"/>
              </a:solidFill>
            </a:rPr>
            <a:t>Rasch-Modell</a:t>
          </a:r>
          <a:endParaRPr lang="en-US" sz="1300" dirty="0" smtClean="0">
            <a:solidFill>
              <a:schemeClr val="tx1"/>
            </a:solidFill>
          </a:endParaRPr>
        </a:p>
        <a:p>
          <a:r>
            <a:rPr lang="en-US" sz="1300" dirty="0" err="1" smtClean="0">
              <a:solidFill>
                <a:schemeClr val="tx1"/>
              </a:solidFill>
            </a:rPr>
            <a:t>Daten</a:t>
          </a:r>
          <a:r>
            <a:rPr lang="en-US" sz="1300" dirty="0" smtClean="0">
              <a:solidFill>
                <a:schemeClr val="tx1"/>
              </a:solidFill>
            </a:rPr>
            <a:t>: </a:t>
          </a:r>
          <a:r>
            <a:rPr lang="en-US" sz="1300" dirty="0" err="1" smtClean="0">
              <a:solidFill>
                <a:schemeClr val="tx1"/>
              </a:solidFill>
            </a:rPr>
            <a:t>neoffi</a:t>
          </a:r>
          <a:endParaRPr lang="en-US" sz="1300" dirty="0" smtClean="0">
            <a:solidFill>
              <a:schemeClr val="tx1"/>
            </a:solidFill>
          </a:endParaRPr>
        </a:p>
      </dgm:t>
    </dgm:pt>
    <dgm:pt modelId="{594AB6C9-3FC9-418C-B50B-7FCBBA376496}" type="sibTrans" cxnId="{364F432D-7DCE-4DA9-BE1F-2DD7D1FE5D67}">
      <dgm:prSet/>
      <dgm:spPr/>
      <dgm:t>
        <a:bodyPr/>
        <a:lstStyle/>
        <a:p>
          <a:endParaRPr lang="en-US"/>
        </a:p>
      </dgm:t>
    </dgm:pt>
    <dgm:pt modelId="{EEEABABC-7BB9-4DB4-818F-0858764D0593}" type="parTrans" cxnId="{364F432D-7DCE-4DA9-BE1F-2DD7D1FE5D6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A2A2BD2B-A320-49A3-85D4-500E3C1606F3}" type="pres">
      <dgm:prSet presAssocID="{14807766-E0F8-4AD4-A9AC-CC71BFB6D8E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AT"/>
        </a:p>
      </dgm:t>
    </dgm:pt>
    <dgm:pt modelId="{2F8223B2-B0E1-47B0-8ADD-1AB531E0F390}" type="pres">
      <dgm:prSet presAssocID="{BCE25619-BE3E-4CB5-BA6F-018CD4065145}" presName="hierRoot1" presStyleCnt="0">
        <dgm:presLayoutVars>
          <dgm:hierBranch val="init"/>
        </dgm:presLayoutVars>
      </dgm:prSet>
      <dgm:spPr/>
    </dgm:pt>
    <dgm:pt modelId="{9B528239-90CF-41E1-A931-06E06DB5C212}" type="pres">
      <dgm:prSet presAssocID="{BCE25619-BE3E-4CB5-BA6F-018CD4065145}" presName="rootComposite1" presStyleCnt="0"/>
      <dgm:spPr/>
    </dgm:pt>
    <dgm:pt modelId="{BAEDD5F3-A148-48F2-AD81-197D6E0CE287}" type="pres">
      <dgm:prSet presAssocID="{BCE25619-BE3E-4CB5-BA6F-018CD4065145}" presName="rootText1" presStyleLbl="node0" presStyleIdx="0" presStyleCnt="1" custScaleX="332435" custLinFactNeighborY="84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EB0470-C78B-476B-B045-6D9B40D061A7}" type="pres">
      <dgm:prSet presAssocID="{BCE25619-BE3E-4CB5-BA6F-018CD4065145}" presName="rootConnector1" presStyleLbl="node1" presStyleIdx="0" presStyleCnt="0"/>
      <dgm:spPr/>
      <dgm:t>
        <a:bodyPr/>
        <a:lstStyle/>
        <a:p>
          <a:endParaRPr lang="de-AT"/>
        </a:p>
      </dgm:t>
    </dgm:pt>
    <dgm:pt modelId="{5F0E53F3-5A9E-46CF-BD9B-6609DC12CDE4}" type="pres">
      <dgm:prSet presAssocID="{BCE25619-BE3E-4CB5-BA6F-018CD4065145}" presName="hierChild2" presStyleCnt="0"/>
      <dgm:spPr/>
    </dgm:pt>
    <dgm:pt modelId="{AD226E4B-729C-4BA1-AE4B-5EC6973C5CD2}" type="pres">
      <dgm:prSet presAssocID="{2C66960D-6699-4721-A279-2F78AE2CB47B}" presName="Name37" presStyleLbl="parChTrans1D2" presStyleIdx="0" presStyleCnt="3"/>
      <dgm:spPr/>
      <dgm:t>
        <a:bodyPr/>
        <a:lstStyle/>
        <a:p>
          <a:endParaRPr lang="de-AT"/>
        </a:p>
      </dgm:t>
    </dgm:pt>
    <dgm:pt modelId="{98DCF467-76E3-4ADB-91E6-A6E0F036DD1C}" type="pres">
      <dgm:prSet presAssocID="{72DF0792-7B3D-4813-9B95-8B6289203F66}" presName="hierRoot2" presStyleCnt="0">
        <dgm:presLayoutVars>
          <dgm:hierBranch val="init"/>
        </dgm:presLayoutVars>
      </dgm:prSet>
      <dgm:spPr/>
    </dgm:pt>
    <dgm:pt modelId="{D759338E-75E0-4F75-BE76-6A89063FCAE9}" type="pres">
      <dgm:prSet presAssocID="{72DF0792-7B3D-4813-9B95-8B6289203F66}" presName="rootComposite" presStyleCnt="0"/>
      <dgm:spPr/>
    </dgm:pt>
    <dgm:pt modelId="{F51F363C-6B3F-46B2-A8D7-FAB8F4DEA9D5}" type="pres">
      <dgm:prSet presAssocID="{72DF0792-7B3D-4813-9B95-8B6289203F66}" presName="rootText" presStyleLbl="node2" presStyleIdx="0" presStyleCnt="3" custScaleX="139527" custScaleY="12189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033A3F4-01C5-43A5-94CF-730B67092372}" type="pres">
      <dgm:prSet presAssocID="{72DF0792-7B3D-4813-9B95-8B6289203F66}" presName="rootConnector" presStyleLbl="node2" presStyleIdx="0" presStyleCnt="3"/>
      <dgm:spPr/>
      <dgm:t>
        <a:bodyPr/>
        <a:lstStyle/>
        <a:p>
          <a:endParaRPr lang="de-AT"/>
        </a:p>
      </dgm:t>
    </dgm:pt>
    <dgm:pt modelId="{F55F55CC-76A2-4DCF-8A35-78C378EF7448}" type="pres">
      <dgm:prSet presAssocID="{72DF0792-7B3D-4813-9B95-8B6289203F66}" presName="hierChild4" presStyleCnt="0"/>
      <dgm:spPr/>
    </dgm:pt>
    <dgm:pt modelId="{C259B127-EDBD-4BF6-A2E5-8BCC132EF484}" type="pres">
      <dgm:prSet presAssocID="{EAECD09F-79ED-425C-AE65-381BE2E160E8}" presName="Name37" presStyleLbl="parChTrans1D3" presStyleIdx="0" presStyleCnt="7"/>
      <dgm:spPr/>
      <dgm:t>
        <a:bodyPr/>
        <a:lstStyle/>
        <a:p>
          <a:endParaRPr lang="de-AT"/>
        </a:p>
      </dgm:t>
    </dgm:pt>
    <dgm:pt modelId="{1EFD0867-C4A9-4713-9EA5-16A4FA16EBA3}" type="pres">
      <dgm:prSet presAssocID="{29D02057-3A1B-42F3-9272-67BC5D9868E9}" presName="hierRoot2" presStyleCnt="0">
        <dgm:presLayoutVars>
          <dgm:hierBranch val="init"/>
        </dgm:presLayoutVars>
      </dgm:prSet>
      <dgm:spPr/>
    </dgm:pt>
    <dgm:pt modelId="{FF37C19E-4FDB-46D0-A400-F1CC510AEF9F}" type="pres">
      <dgm:prSet presAssocID="{29D02057-3A1B-42F3-9272-67BC5D9868E9}" presName="rootComposite" presStyleCnt="0"/>
      <dgm:spPr/>
    </dgm:pt>
    <dgm:pt modelId="{A90E9424-E514-4ED1-8D56-8EA50B527930}" type="pres">
      <dgm:prSet presAssocID="{29D02057-3A1B-42F3-9272-67BC5D9868E9}" presName="rootText" presStyleLbl="node3" presStyleIdx="0" presStyleCnt="7" custScaleY="1153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849E0D-CB95-4354-8E48-15EBF2DEC9CD}" type="pres">
      <dgm:prSet presAssocID="{29D02057-3A1B-42F3-9272-67BC5D9868E9}" presName="rootConnector" presStyleLbl="node3" presStyleIdx="0" presStyleCnt="7"/>
      <dgm:spPr/>
      <dgm:t>
        <a:bodyPr/>
        <a:lstStyle/>
        <a:p>
          <a:endParaRPr lang="de-AT"/>
        </a:p>
      </dgm:t>
    </dgm:pt>
    <dgm:pt modelId="{C4C38950-DDD8-4421-A89F-094B3FD1BEB6}" type="pres">
      <dgm:prSet presAssocID="{29D02057-3A1B-42F3-9272-67BC5D9868E9}" presName="hierChild4" presStyleCnt="0"/>
      <dgm:spPr/>
    </dgm:pt>
    <dgm:pt modelId="{0BC22A13-4738-40EF-8994-461231AC2BAE}" type="pres">
      <dgm:prSet presAssocID="{28581777-A355-43B4-8B93-72E5A5F30991}" presName="Name37" presStyleLbl="parChTrans1D4" presStyleIdx="0" presStyleCnt="2"/>
      <dgm:spPr/>
      <dgm:t>
        <a:bodyPr/>
        <a:lstStyle/>
        <a:p>
          <a:endParaRPr lang="en-US"/>
        </a:p>
      </dgm:t>
    </dgm:pt>
    <dgm:pt modelId="{0E36AABC-44D6-4126-BD29-EA90BE93E548}" type="pres">
      <dgm:prSet presAssocID="{EA1C32EF-1694-4805-9FB7-DF353C263573}" presName="hierRoot2" presStyleCnt="0">
        <dgm:presLayoutVars>
          <dgm:hierBranch val="init"/>
        </dgm:presLayoutVars>
      </dgm:prSet>
      <dgm:spPr/>
    </dgm:pt>
    <dgm:pt modelId="{D2FFE065-4613-4A61-8B59-D9A83DD052EF}" type="pres">
      <dgm:prSet presAssocID="{EA1C32EF-1694-4805-9FB7-DF353C263573}" presName="rootComposite" presStyleCnt="0"/>
      <dgm:spPr/>
    </dgm:pt>
    <dgm:pt modelId="{44833CC4-38F1-4922-ADAE-53D7490DC22E}" type="pres">
      <dgm:prSet presAssocID="{EA1C32EF-1694-4805-9FB7-DF353C263573}" presName="rootText" presStyleLbl="node4" presStyleIdx="0" presStyleCnt="2" custScaleY="128550" custLinFactNeighborY="-1570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D33C95-1D67-4797-BEB3-50CFA2D995D4}" type="pres">
      <dgm:prSet presAssocID="{EA1C32EF-1694-4805-9FB7-DF353C263573}" presName="rootConnector" presStyleLbl="node4" presStyleIdx="0" presStyleCnt="2"/>
      <dgm:spPr/>
      <dgm:t>
        <a:bodyPr/>
        <a:lstStyle/>
        <a:p>
          <a:endParaRPr lang="de-AT"/>
        </a:p>
      </dgm:t>
    </dgm:pt>
    <dgm:pt modelId="{F5A93DE7-3D39-4086-831D-DCB9F8490BA5}" type="pres">
      <dgm:prSet presAssocID="{EA1C32EF-1694-4805-9FB7-DF353C263573}" presName="hierChild4" presStyleCnt="0"/>
      <dgm:spPr/>
    </dgm:pt>
    <dgm:pt modelId="{B15C019E-D0BC-4DC4-9EE1-372E7329AA5B}" type="pres">
      <dgm:prSet presAssocID="{EA1C32EF-1694-4805-9FB7-DF353C263573}" presName="hierChild5" presStyleCnt="0"/>
      <dgm:spPr/>
    </dgm:pt>
    <dgm:pt modelId="{67AAE5D8-F870-40EB-936F-F1724D6C9D5E}" type="pres">
      <dgm:prSet presAssocID="{EEEABABC-7BB9-4DB4-818F-0858764D0593}" presName="Name37" presStyleLbl="parChTrans1D4" presStyleIdx="1" presStyleCnt="2"/>
      <dgm:spPr/>
      <dgm:t>
        <a:bodyPr/>
        <a:lstStyle/>
        <a:p>
          <a:endParaRPr lang="de-AT"/>
        </a:p>
      </dgm:t>
    </dgm:pt>
    <dgm:pt modelId="{C1FB39C1-530A-4EBA-A2C4-6E0280FD393C}" type="pres">
      <dgm:prSet presAssocID="{9A21FAF7-EE0F-4734-BB9C-AB552F96F437}" presName="hierRoot2" presStyleCnt="0">
        <dgm:presLayoutVars>
          <dgm:hierBranch val="init"/>
        </dgm:presLayoutVars>
      </dgm:prSet>
      <dgm:spPr/>
    </dgm:pt>
    <dgm:pt modelId="{A6B5F185-E9CC-481F-9FF8-9ECC3CC422C2}" type="pres">
      <dgm:prSet presAssocID="{9A21FAF7-EE0F-4734-BB9C-AB552F96F437}" presName="rootComposite" presStyleCnt="0"/>
      <dgm:spPr/>
    </dgm:pt>
    <dgm:pt modelId="{B1A081FF-7F67-4527-9E35-3F3A25602D8F}" type="pres">
      <dgm:prSet presAssocID="{9A21FAF7-EE0F-4734-BB9C-AB552F96F437}" presName="rootText" presStyleLbl="node4" presStyleIdx="1" presStyleCnt="2" custLinFactNeighborY="-479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B1CCC2-1CB3-4570-BFEF-C88E20F092B8}" type="pres">
      <dgm:prSet presAssocID="{9A21FAF7-EE0F-4734-BB9C-AB552F96F437}" presName="rootConnector" presStyleLbl="node4" presStyleIdx="1" presStyleCnt="2"/>
      <dgm:spPr/>
      <dgm:t>
        <a:bodyPr/>
        <a:lstStyle/>
        <a:p>
          <a:endParaRPr lang="de-AT"/>
        </a:p>
      </dgm:t>
    </dgm:pt>
    <dgm:pt modelId="{237A9F59-20C5-4BD6-92F7-E2571A4B8A60}" type="pres">
      <dgm:prSet presAssocID="{9A21FAF7-EE0F-4734-BB9C-AB552F96F437}" presName="hierChild4" presStyleCnt="0"/>
      <dgm:spPr/>
    </dgm:pt>
    <dgm:pt modelId="{AB645713-0CCA-4F41-B9D7-AF16F18B0592}" type="pres">
      <dgm:prSet presAssocID="{9A21FAF7-EE0F-4734-BB9C-AB552F96F437}" presName="hierChild5" presStyleCnt="0"/>
      <dgm:spPr/>
    </dgm:pt>
    <dgm:pt modelId="{94902E0A-C01A-4418-8E7D-EBEB221211BC}" type="pres">
      <dgm:prSet presAssocID="{29D02057-3A1B-42F3-9272-67BC5D9868E9}" presName="hierChild5" presStyleCnt="0"/>
      <dgm:spPr/>
    </dgm:pt>
    <dgm:pt modelId="{78649D62-F03A-4C77-A7F5-7CFB3290E84D}" type="pres">
      <dgm:prSet presAssocID="{72DF0792-7B3D-4813-9B95-8B6289203F66}" presName="hierChild5" presStyleCnt="0"/>
      <dgm:spPr/>
    </dgm:pt>
    <dgm:pt modelId="{F55F3DC1-18B9-47FE-8AE1-D63B948485C7}" type="pres">
      <dgm:prSet presAssocID="{8086EFAE-0209-4750-84BD-EFB94920DAAE}" presName="Name37" presStyleLbl="parChTrans1D2" presStyleIdx="1" presStyleCnt="3"/>
      <dgm:spPr/>
      <dgm:t>
        <a:bodyPr/>
        <a:lstStyle/>
        <a:p>
          <a:endParaRPr lang="de-AT"/>
        </a:p>
      </dgm:t>
    </dgm:pt>
    <dgm:pt modelId="{D142F6BD-BA2E-4516-9039-B926E3B374EF}" type="pres">
      <dgm:prSet presAssocID="{3B788B72-013B-4D1B-977F-7E3F3429D7FE}" presName="hierRoot2" presStyleCnt="0">
        <dgm:presLayoutVars>
          <dgm:hierBranch val="init"/>
        </dgm:presLayoutVars>
      </dgm:prSet>
      <dgm:spPr/>
    </dgm:pt>
    <dgm:pt modelId="{8C5DA6DD-4968-46A9-8FC4-CD1B02CD3F2A}" type="pres">
      <dgm:prSet presAssocID="{3B788B72-013B-4D1B-977F-7E3F3429D7FE}" presName="rootComposite" presStyleCnt="0"/>
      <dgm:spPr/>
    </dgm:pt>
    <dgm:pt modelId="{89C72541-2C49-4C99-B717-C23309A9B854}" type="pres">
      <dgm:prSet presAssocID="{3B788B72-013B-4D1B-977F-7E3F3429D7FE}" presName="rootText" presStyleLbl="node2" presStyleIdx="1" presStyleCnt="3" custScaleX="139527" custScaleY="12189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BEB1D0-50C4-450B-8268-506B2D0C9318}" type="pres">
      <dgm:prSet presAssocID="{3B788B72-013B-4D1B-977F-7E3F3429D7FE}" presName="rootConnector" presStyleLbl="node2" presStyleIdx="1" presStyleCnt="3"/>
      <dgm:spPr/>
      <dgm:t>
        <a:bodyPr/>
        <a:lstStyle/>
        <a:p>
          <a:endParaRPr lang="de-AT"/>
        </a:p>
      </dgm:t>
    </dgm:pt>
    <dgm:pt modelId="{A158A563-7260-4B18-B9F2-2F39E25C3D23}" type="pres">
      <dgm:prSet presAssocID="{3B788B72-013B-4D1B-977F-7E3F3429D7FE}" presName="hierChild4" presStyleCnt="0"/>
      <dgm:spPr/>
    </dgm:pt>
    <dgm:pt modelId="{8908F165-6789-4BC9-AF16-AE58F8FF76C1}" type="pres">
      <dgm:prSet presAssocID="{9701B067-744C-482F-85E3-F35B68B07F47}" presName="Name37" presStyleLbl="parChTrans1D3" presStyleIdx="1" presStyleCnt="7"/>
      <dgm:spPr/>
      <dgm:t>
        <a:bodyPr/>
        <a:lstStyle/>
        <a:p>
          <a:endParaRPr lang="de-AT"/>
        </a:p>
      </dgm:t>
    </dgm:pt>
    <dgm:pt modelId="{2F24DA48-F5E9-4DD3-A008-B7662BE4F668}" type="pres">
      <dgm:prSet presAssocID="{4E682099-AC0B-49C2-AEF0-4D5E42687136}" presName="hierRoot2" presStyleCnt="0">
        <dgm:presLayoutVars>
          <dgm:hierBranch val="init"/>
        </dgm:presLayoutVars>
      </dgm:prSet>
      <dgm:spPr/>
    </dgm:pt>
    <dgm:pt modelId="{81DEA15E-5232-474B-9F9C-382795D6E34D}" type="pres">
      <dgm:prSet presAssocID="{4E682099-AC0B-49C2-AEF0-4D5E42687136}" presName="rootComposite" presStyleCnt="0"/>
      <dgm:spPr/>
    </dgm:pt>
    <dgm:pt modelId="{061C0F0D-2836-4E76-9FB0-72B272B0B57B}" type="pres">
      <dgm:prSet presAssocID="{4E682099-AC0B-49C2-AEF0-4D5E42687136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C28CA4E-89B2-4F11-A8AB-54B05346D38A}" type="pres">
      <dgm:prSet presAssocID="{4E682099-AC0B-49C2-AEF0-4D5E42687136}" presName="rootConnector" presStyleLbl="node3" presStyleIdx="1" presStyleCnt="7"/>
      <dgm:spPr/>
      <dgm:t>
        <a:bodyPr/>
        <a:lstStyle/>
        <a:p>
          <a:endParaRPr lang="de-AT"/>
        </a:p>
      </dgm:t>
    </dgm:pt>
    <dgm:pt modelId="{B5B655B2-48DC-4625-AEEF-E2F2C4AEBBC2}" type="pres">
      <dgm:prSet presAssocID="{4E682099-AC0B-49C2-AEF0-4D5E42687136}" presName="hierChild4" presStyleCnt="0"/>
      <dgm:spPr/>
    </dgm:pt>
    <dgm:pt modelId="{C1C050D0-DCD5-43B8-9C3E-8BDF27376DD2}" type="pres">
      <dgm:prSet presAssocID="{4E682099-AC0B-49C2-AEF0-4D5E42687136}" presName="hierChild5" presStyleCnt="0"/>
      <dgm:spPr/>
    </dgm:pt>
    <dgm:pt modelId="{5A4D9466-F512-4F98-B8A2-173D2DD561FB}" type="pres">
      <dgm:prSet presAssocID="{03CE481F-A0B5-4462-B38A-50FD24AD7CFF}" presName="Name37" presStyleLbl="parChTrans1D3" presStyleIdx="2" presStyleCnt="7"/>
      <dgm:spPr/>
      <dgm:t>
        <a:bodyPr/>
        <a:lstStyle/>
        <a:p>
          <a:endParaRPr lang="de-AT"/>
        </a:p>
      </dgm:t>
    </dgm:pt>
    <dgm:pt modelId="{15760867-2533-456C-84D2-6EDCA1259805}" type="pres">
      <dgm:prSet presAssocID="{343263B3-CA68-4601-8069-8F801F5CDF11}" presName="hierRoot2" presStyleCnt="0">
        <dgm:presLayoutVars>
          <dgm:hierBranch val="init"/>
        </dgm:presLayoutVars>
      </dgm:prSet>
      <dgm:spPr/>
    </dgm:pt>
    <dgm:pt modelId="{A5B7C2C8-BB70-484B-A5E7-66D69CE9B8F7}" type="pres">
      <dgm:prSet presAssocID="{343263B3-CA68-4601-8069-8F801F5CDF11}" presName="rootComposite" presStyleCnt="0"/>
      <dgm:spPr/>
    </dgm:pt>
    <dgm:pt modelId="{90DFDB3C-59F1-4D74-BFCE-612B6F433A94}" type="pres">
      <dgm:prSet presAssocID="{343263B3-CA68-4601-8069-8F801F5CDF11}" presName="rootText" presStyleLbl="node3" presStyleIdx="2" presStyleCnt="7" custScaleX="146443" custScaleY="128550" custLinFactNeighborY="-1570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2B35EB3-14D3-4BB3-A144-60D0D131B999}" type="pres">
      <dgm:prSet presAssocID="{343263B3-CA68-4601-8069-8F801F5CDF11}" presName="rootConnector" presStyleLbl="node3" presStyleIdx="2" presStyleCnt="7"/>
      <dgm:spPr/>
      <dgm:t>
        <a:bodyPr/>
        <a:lstStyle/>
        <a:p>
          <a:endParaRPr lang="de-AT"/>
        </a:p>
      </dgm:t>
    </dgm:pt>
    <dgm:pt modelId="{1402A638-EA39-4938-92E2-8457203388EC}" type="pres">
      <dgm:prSet presAssocID="{343263B3-CA68-4601-8069-8F801F5CDF11}" presName="hierChild4" presStyleCnt="0"/>
      <dgm:spPr/>
    </dgm:pt>
    <dgm:pt modelId="{5F0F18B7-C287-4C78-9727-FA49B434D261}" type="pres">
      <dgm:prSet presAssocID="{343263B3-CA68-4601-8069-8F801F5CDF11}" presName="hierChild5" presStyleCnt="0"/>
      <dgm:spPr/>
    </dgm:pt>
    <dgm:pt modelId="{BF8EAD42-97AA-4866-B7CE-2460375A5454}" type="pres">
      <dgm:prSet presAssocID="{48F18751-AC26-4036-9E1D-DB5041EB8063}" presName="Name37" presStyleLbl="parChTrans1D3" presStyleIdx="3" presStyleCnt="7"/>
      <dgm:spPr/>
      <dgm:t>
        <a:bodyPr/>
        <a:lstStyle/>
        <a:p>
          <a:endParaRPr lang="de-AT"/>
        </a:p>
      </dgm:t>
    </dgm:pt>
    <dgm:pt modelId="{AABB7160-702F-4B10-92B9-95ECE578C1EB}" type="pres">
      <dgm:prSet presAssocID="{6E112108-F6CB-4662-BEA2-563CFCCDBD0A}" presName="hierRoot2" presStyleCnt="0">
        <dgm:presLayoutVars>
          <dgm:hierBranch val="init"/>
        </dgm:presLayoutVars>
      </dgm:prSet>
      <dgm:spPr/>
    </dgm:pt>
    <dgm:pt modelId="{ACCBB673-0D3C-4F16-9BF9-341BA0B5EAE3}" type="pres">
      <dgm:prSet presAssocID="{6E112108-F6CB-4662-BEA2-563CFCCDBD0A}" presName="rootComposite" presStyleCnt="0"/>
      <dgm:spPr/>
    </dgm:pt>
    <dgm:pt modelId="{1E00FFF8-7958-4FEB-B455-F73A6195FAF1}" type="pres">
      <dgm:prSet presAssocID="{6E112108-F6CB-4662-BEA2-563CFCCDBD0A}" presName="rootText" presStyleLbl="node3" presStyleIdx="3" presStyleCnt="7" custLinFactNeighborY="-47953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A4B1F3E1-8E35-40DB-B572-1EAC65A118CD}" type="pres">
      <dgm:prSet presAssocID="{6E112108-F6CB-4662-BEA2-563CFCCDBD0A}" presName="rootConnector" presStyleLbl="node3" presStyleIdx="3" presStyleCnt="7"/>
      <dgm:spPr/>
      <dgm:t>
        <a:bodyPr/>
        <a:lstStyle/>
        <a:p>
          <a:endParaRPr lang="de-AT"/>
        </a:p>
      </dgm:t>
    </dgm:pt>
    <dgm:pt modelId="{1C7F6D90-13A0-41E8-BCB3-F1FC509F78C0}" type="pres">
      <dgm:prSet presAssocID="{6E112108-F6CB-4662-BEA2-563CFCCDBD0A}" presName="hierChild4" presStyleCnt="0"/>
      <dgm:spPr/>
    </dgm:pt>
    <dgm:pt modelId="{E5F5E084-B66C-457F-98A8-D8687BFD4C1C}" type="pres">
      <dgm:prSet presAssocID="{6E112108-F6CB-4662-BEA2-563CFCCDBD0A}" presName="hierChild5" presStyleCnt="0"/>
      <dgm:spPr/>
    </dgm:pt>
    <dgm:pt modelId="{D8F38FA0-5118-4ACB-B0DD-83632E18C907}" type="pres">
      <dgm:prSet presAssocID="{3B788B72-013B-4D1B-977F-7E3F3429D7FE}" presName="hierChild5" presStyleCnt="0"/>
      <dgm:spPr/>
    </dgm:pt>
    <dgm:pt modelId="{A23E4DCD-ACE9-4DBD-AC95-EF53F3DECB78}" type="pres">
      <dgm:prSet presAssocID="{2F863419-4BAA-4B1F-8EBB-12853083049B}" presName="Name37" presStyleLbl="parChTrans1D2" presStyleIdx="2" presStyleCnt="3"/>
      <dgm:spPr/>
      <dgm:t>
        <a:bodyPr/>
        <a:lstStyle/>
        <a:p>
          <a:endParaRPr lang="de-AT"/>
        </a:p>
      </dgm:t>
    </dgm:pt>
    <dgm:pt modelId="{3D70ACC5-2C65-4B7A-957C-5CF480E86576}" type="pres">
      <dgm:prSet presAssocID="{60229B7D-DB8A-4D7B-AF6A-9022F277A0F7}" presName="hierRoot2" presStyleCnt="0">
        <dgm:presLayoutVars>
          <dgm:hierBranch val="init"/>
        </dgm:presLayoutVars>
      </dgm:prSet>
      <dgm:spPr/>
    </dgm:pt>
    <dgm:pt modelId="{64D6753D-337F-474E-92B2-D641947B20DD}" type="pres">
      <dgm:prSet presAssocID="{60229B7D-DB8A-4D7B-AF6A-9022F277A0F7}" presName="rootComposite" presStyleCnt="0"/>
      <dgm:spPr/>
    </dgm:pt>
    <dgm:pt modelId="{52ED35DB-B004-49C4-8535-1402614A382A}" type="pres">
      <dgm:prSet presAssocID="{60229B7D-DB8A-4D7B-AF6A-9022F277A0F7}" presName="rootText" presStyleLbl="node2" presStyleIdx="2" presStyleCnt="3" custScaleX="139527" custScaleY="12189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9093B1-BDD9-45B0-8978-B4D3D61420B7}" type="pres">
      <dgm:prSet presAssocID="{60229B7D-DB8A-4D7B-AF6A-9022F277A0F7}" presName="rootConnector" presStyleLbl="node2" presStyleIdx="2" presStyleCnt="3"/>
      <dgm:spPr/>
      <dgm:t>
        <a:bodyPr/>
        <a:lstStyle/>
        <a:p>
          <a:endParaRPr lang="de-AT"/>
        </a:p>
      </dgm:t>
    </dgm:pt>
    <dgm:pt modelId="{163F4FE0-42F6-4495-8040-F05817BDCD91}" type="pres">
      <dgm:prSet presAssocID="{60229B7D-DB8A-4D7B-AF6A-9022F277A0F7}" presName="hierChild4" presStyleCnt="0"/>
      <dgm:spPr/>
    </dgm:pt>
    <dgm:pt modelId="{A086C87D-219D-4FFB-91C4-ABD79B644F80}" type="pres">
      <dgm:prSet presAssocID="{157BC721-623A-4E77-8E89-2E2BBA7B36FA}" presName="Name37" presStyleLbl="parChTrans1D3" presStyleIdx="4" presStyleCnt="7"/>
      <dgm:spPr/>
      <dgm:t>
        <a:bodyPr/>
        <a:lstStyle/>
        <a:p>
          <a:endParaRPr lang="de-AT"/>
        </a:p>
      </dgm:t>
    </dgm:pt>
    <dgm:pt modelId="{D55845CE-EBF2-4A75-AA51-306A8B5F88D4}" type="pres">
      <dgm:prSet presAssocID="{8CD71B49-C05E-49D8-846B-811B38035498}" presName="hierRoot2" presStyleCnt="0">
        <dgm:presLayoutVars>
          <dgm:hierBranch val="init"/>
        </dgm:presLayoutVars>
      </dgm:prSet>
      <dgm:spPr/>
    </dgm:pt>
    <dgm:pt modelId="{009866CF-AC2E-46E3-89C8-7F2AD75755D3}" type="pres">
      <dgm:prSet presAssocID="{8CD71B49-C05E-49D8-846B-811B38035498}" presName="rootComposite" presStyleCnt="0"/>
      <dgm:spPr/>
    </dgm:pt>
    <dgm:pt modelId="{DEF3383A-738B-4FC6-A1F8-BF83F70BEBF9}" type="pres">
      <dgm:prSet presAssocID="{8CD71B49-C05E-49D8-846B-811B38035498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B1D49E07-7BBD-469E-BC86-185FFD61268D}" type="pres">
      <dgm:prSet presAssocID="{8CD71B49-C05E-49D8-846B-811B38035498}" presName="rootConnector" presStyleLbl="node3" presStyleIdx="4" presStyleCnt="7"/>
      <dgm:spPr/>
      <dgm:t>
        <a:bodyPr/>
        <a:lstStyle/>
        <a:p>
          <a:endParaRPr lang="de-AT"/>
        </a:p>
      </dgm:t>
    </dgm:pt>
    <dgm:pt modelId="{A95DB215-93E6-4958-BC67-05E24820575E}" type="pres">
      <dgm:prSet presAssocID="{8CD71B49-C05E-49D8-846B-811B38035498}" presName="hierChild4" presStyleCnt="0"/>
      <dgm:spPr/>
    </dgm:pt>
    <dgm:pt modelId="{40A5E338-8289-4C4A-8D9E-FF666EDFB1FF}" type="pres">
      <dgm:prSet presAssocID="{8CD71B49-C05E-49D8-846B-811B38035498}" presName="hierChild5" presStyleCnt="0"/>
      <dgm:spPr/>
    </dgm:pt>
    <dgm:pt modelId="{62FE3B6D-1C32-4845-B9A7-56423A3A4380}" type="pres">
      <dgm:prSet presAssocID="{CD502B61-99DE-4860-96FA-36B353A611D1}" presName="Name37" presStyleLbl="parChTrans1D3" presStyleIdx="5" presStyleCnt="7"/>
      <dgm:spPr/>
      <dgm:t>
        <a:bodyPr/>
        <a:lstStyle/>
        <a:p>
          <a:endParaRPr lang="de-AT"/>
        </a:p>
      </dgm:t>
    </dgm:pt>
    <dgm:pt modelId="{52E67523-4B0D-4EDB-9C9C-637AD8C0A89A}" type="pres">
      <dgm:prSet presAssocID="{58930887-A97D-40C5-B59B-63BC6E8FA799}" presName="hierRoot2" presStyleCnt="0">
        <dgm:presLayoutVars>
          <dgm:hierBranch val="init"/>
        </dgm:presLayoutVars>
      </dgm:prSet>
      <dgm:spPr/>
    </dgm:pt>
    <dgm:pt modelId="{F44C0E31-DE6B-4AD8-9500-D78A3121983E}" type="pres">
      <dgm:prSet presAssocID="{58930887-A97D-40C5-B59B-63BC6E8FA799}" presName="rootComposite" presStyleCnt="0"/>
      <dgm:spPr/>
    </dgm:pt>
    <dgm:pt modelId="{56E5431A-5FD1-4881-A5B2-B741FC5643DA}" type="pres">
      <dgm:prSet presAssocID="{58930887-A97D-40C5-B59B-63BC6E8FA799}" presName="rootText" presStyleLbl="node3" presStyleIdx="5" presStyleCnt="7" custScaleY="128550" custLinFactNeighborY="-15708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688AA344-D576-41E4-956F-B00E0BB939BF}" type="pres">
      <dgm:prSet presAssocID="{58930887-A97D-40C5-B59B-63BC6E8FA799}" presName="rootConnector" presStyleLbl="node3" presStyleIdx="5" presStyleCnt="7"/>
      <dgm:spPr/>
      <dgm:t>
        <a:bodyPr/>
        <a:lstStyle/>
        <a:p>
          <a:endParaRPr lang="de-AT"/>
        </a:p>
      </dgm:t>
    </dgm:pt>
    <dgm:pt modelId="{0D6FC6D4-787C-466D-86C4-6AB58727B65E}" type="pres">
      <dgm:prSet presAssocID="{58930887-A97D-40C5-B59B-63BC6E8FA799}" presName="hierChild4" presStyleCnt="0"/>
      <dgm:spPr/>
    </dgm:pt>
    <dgm:pt modelId="{0395B113-CCA2-45E8-B8D0-DC3F93F7A9D5}" type="pres">
      <dgm:prSet presAssocID="{58930887-A97D-40C5-B59B-63BC6E8FA799}" presName="hierChild5" presStyleCnt="0"/>
      <dgm:spPr/>
    </dgm:pt>
    <dgm:pt modelId="{17182E10-FC56-4244-92DC-3A68DAC9EA6A}" type="pres">
      <dgm:prSet presAssocID="{3EF509CA-10BF-4BAB-B82A-B3EE074BCC50}" presName="Name37" presStyleLbl="parChTrans1D3" presStyleIdx="6" presStyleCnt="7"/>
      <dgm:spPr/>
      <dgm:t>
        <a:bodyPr/>
        <a:lstStyle/>
        <a:p>
          <a:endParaRPr lang="de-AT"/>
        </a:p>
      </dgm:t>
    </dgm:pt>
    <dgm:pt modelId="{9527AB56-B43F-406D-B1BC-3DB8BC562883}" type="pres">
      <dgm:prSet presAssocID="{447CD81E-E494-41F2-866E-C9217B9CC791}" presName="hierRoot2" presStyleCnt="0">
        <dgm:presLayoutVars>
          <dgm:hierBranch val="init"/>
        </dgm:presLayoutVars>
      </dgm:prSet>
      <dgm:spPr/>
    </dgm:pt>
    <dgm:pt modelId="{73F47F33-ABBF-4066-AD67-2068AB2C098B}" type="pres">
      <dgm:prSet presAssocID="{447CD81E-E494-41F2-866E-C9217B9CC791}" presName="rootComposite" presStyleCnt="0"/>
      <dgm:spPr/>
    </dgm:pt>
    <dgm:pt modelId="{074A237D-6C21-4194-B447-3941CA1F7337}" type="pres">
      <dgm:prSet presAssocID="{447CD81E-E494-41F2-866E-C9217B9CC791}" presName="rootText" presStyleLbl="node3" presStyleIdx="6" presStyleCnt="7" custLinFactNeighborY="-45697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15D04417-53BA-4B11-B7D6-661592828115}" type="pres">
      <dgm:prSet presAssocID="{447CD81E-E494-41F2-866E-C9217B9CC791}" presName="rootConnector" presStyleLbl="node3" presStyleIdx="6" presStyleCnt="7"/>
      <dgm:spPr/>
      <dgm:t>
        <a:bodyPr/>
        <a:lstStyle/>
        <a:p>
          <a:endParaRPr lang="de-AT"/>
        </a:p>
      </dgm:t>
    </dgm:pt>
    <dgm:pt modelId="{A003BD1A-C30E-4858-BD83-5BB3B76D8DA0}" type="pres">
      <dgm:prSet presAssocID="{447CD81E-E494-41F2-866E-C9217B9CC791}" presName="hierChild4" presStyleCnt="0"/>
      <dgm:spPr/>
    </dgm:pt>
    <dgm:pt modelId="{0A8A110A-FCCF-4FD7-9847-6B8528D1AD9E}" type="pres">
      <dgm:prSet presAssocID="{447CD81E-E494-41F2-866E-C9217B9CC791}" presName="hierChild5" presStyleCnt="0"/>
      <dgm:spPr/>
    </dgm:pt>
    <dgm:pt modelId="{D1D8EC15-936C-4578-A3E8-BC66DC58CC4F}" type="pres">
      <dgm:prSet presAssocID="{60229B7D-DB8A-4D7B-AF6A-9022F277A0F7}" presName="hierChild5" presStyleCnt="0"/>
      <dgm:spPr/>
    </dgm:pt>
    <dgm:pt modelId="{4D48E0C4-149F-4759-B91D-8C332CD1B83C}" type="pres">
      <dgm:prSet presAssocID="{BCE25619-BE3E-4CB5-BA6F-018CD4065145}" presName="hierChild3" presStyleCnt="0"/>
      <dgm:spPr/>
    </dgm:pt>
  </dgm:ptLst>
  <dgm:cxnLst>
    <dgm:cxn modelId="{EEBCAA5E-7D0F-4A80-885E-F2F3876B06DD}" type="presOf" srcId="{EEEABABC-7BB9-4DB4-818F-0858764D0593}" destId="{67AAE5D8-F870-40EB-936F-F1724D6C9D5E}" srcOrd="0" destOrd="0" presId="urn:microsoft.com/office/officeart/2005/8/layout/orgChart1"/>
    <dgm:cxn modelId="{4ABCFB0C-E4DF-4E1E-A090-3AC427D7A617}" type="presOf" srcId="{3EF509CA-10BF-4BAB-B82A-B3EE074BCC50}" destId="{17182E10-FC56-4244-92DC-3A68DAC9EA6A}" srcOrd="0" destOrd="0" presId="urn:microsoft.com/office/officeart/2005/8/layout/orgChart1"/>
    <dgm:cxn modelId="{179EABFC-7409-4AD8-BFF1-BFA98DA1B632}" type="presOf" srcId="{157BC721-623A-4E77-8E89-2E2BBA7B36FA}" destId="{A086C87D-219D-4FFB-91C4-ABD79B644F80}" srcOrd="0" destOrd="0" presId="urn:microsoft.com/office/officeart/2005/8/layout/orgChart1"/>
    <dgm:cxn modelId="{A0135B0D-2202-4A05-A258-301DBBD777DF}" srcId="{14807766-E0F8-4AD4-A9AC-CC71BFB6D8E3}" destId="{BCE25619-BE3E-4CB5-BA6F-018CD4065145}" srcOrd="0" destOrd="0" parTransId="{BDB45895-45BA-4238-97C3-54FFFC3DAE20}" sibTransId="{D9CC30AB-20B7-4700-B568-30B69460BF97}"/>
    <dgm:cxn modelId="{E28C051F-BC8D-4FCE-B737-44A6BB146E96}" type="presOf" srcId="{72DF0792-7B3D-4813-9B95-8B6289203F66}" destId="{F51F363C-6B3F-46B2-A8D7-FAB8F4DEA9D5}" srcOrd="0" destOrd="0" presId="urn:microsoft.com/office/officeart/2005/8/layout/orgChart1"/>
    <dgm:cxn modelId="{1FBBB364-4527-4694-9257-7A471D0B34F0}" type="presOf" srcId="{60229B7D-DB8A-4D7B-AF6A-9022F277A0F7}" destId="{52ED35DB-B004-49C4-8535-1402614A382A}" srcOrd="0" destOrd="0" presId="urn:microsoft.com/office/officeart/2005/8/layout/orgChart1"/>
    <dgm:cxn modelId="{5D9F4351-F633-4D6D-8B39-A47444A2BAB1}" type="presOf" srcId="{9A21FAF7-EE0F-4734-BB9C-AB552F96F437}" destId="{40B1CCC2-1CB3-4570-BFEF-C88E20F092B8}" srcOrd="1" destOrd="0" presId="urn:microsoft.com/office/officeart/2005/8/layout/orgChart1"/>
    <dgm:cxn modelId="{D4AC6910-9923-4139-B34F-6ED57E323139}" type="presOf" srcId="{2F863419-4BAA-4B1F-8EBB-12853083049B}" destId="{A23E4DCD-ACE9-4DBD-AC95-EF53F3DECB78}" srcOrd="0" destOrd="0" presId="urn:microsoft.com/office/officeart/2005/8/layout/orgChart1"/>
    <dgm:cxn modelId="{B015A4B7-9E62-4117-AC6B-86C839DB84EA}" type="presOf" srcId="{29D02057-3A1B-42F3-9272-67BC5D9868E9}" destId="{A90E9424-E514-4ED1-8D56-8EA50B527930}" srcOrd="0" destOrd="0" presId="urn:microsoft.com/office/officeart/2005/8/layout/orgChart1"/>
    <dgm:cxn modelId="{EF3C6858-8118-4481-975F-C3E7D0459FCB}" type="presOf" srcId="{58930887-A97D-40C5-B59B-63BC6E8FA799}" destId="{688AA344-D576-41E4-956F-B00E0BB939BF}" srcOrd="1" destOrd="0" presId="urn:microsoft.com/office/officeart/2005/8/layout/orgChart1"/>
    <dgm:cxn modelId="{E840221F-6D92-4205-ABD8-E5AB73EBB64D}" type="presOf" srcId="{8CD71B49-C05E-49D8-846B-811B38035498}" destId="{B1D49E07-7BBD-469E-BC86-185FFD61268D}" srcOrd="1" destOrd="0" presId="urn:microsoft.com/office/officeart/2005/8/layout/orgChart1"/>
    <dgm:cxn modelId="{B60DBA92-F1BB-4BD1-900A-9DBDB26D5F86}" type="presOf" srcId="{28581777-A355-43B4-8B93-72E5A5F30991}" destId="{0BC22A13-4738-40EF-8994-461231AC2BAE}" srcOrd="0" destOrd="0" presId="urn:microsoft.com/office/officeart/2005/8/layout/orgChart1"/>
    <dgm:cxn modelId="{5E870B3A-0649-4480-B164-BB2325725625}" type="presOf" srcId="{03CE481F-A0B5-4462-B38A-50FD24AD7CFF}" destId="{5A4D9466-F512-4F98-B8A2-173D2DD561FB}" srcOrd="0" destOrd="0" presId="urn:microsoft.com/office/officeart/2005/8/layout/orgChart1"/>
    <dgm:cxn modelId="{E7671643-A568-43FB-8FBC-B4555B4FADCE}" type="presOf" srcId="{BCE25619-BE3E-4CB5-BA6F-018CD4065145}" destId="{14EB0470-C78B-476B-B045-6D9B40D061A7}" srcOrd="1" destOrd="0" presId="urn:microsoft.com/office/officeart/2005/8/layout/orgChart1"/>
    <dgm:cxn modelId="{FA0D38BA-C542-403F-B8CB-72FF9E836A9F}" type="presOf" srcId="{2C66960D-6699-4721-A279-2F78AE2CB47B}" destId="{AD226E4B-729C-4BA1-AE4B-5EC6973C5CD2}" srcOrd="0" destOrd="0" presId="urn:microsoft.com/office/officeart/2005/8/layout/orgChart1"/>
    <dgm:cxn modelId="{8272550C-DE99-40A7-A092-10465C63910D}" type="presOf" srcId="{72DF0792-7B3D-4813-9B95-8B6289203F66}" destId="{1033A3F4-01C5-43A5-94CF-730B67092372}" srcOrd="1" destOrd="0" presId="urn:microsoft.com/office/officeart/2005/8/layout/orgChart1"/>
    <dgm:cxn modelId="{C0E3B7F9-30A7-4A5A-BEF2-AE1480C483F8}" type="presOf" srcId="{29D02057-3A1B-42F3-9272-67BC5D9868E9}" destId="{9F849E0D-CB95-4354-8E48-15EBF2DEC9CD}" srcOrd="1" destOrd="0" presId="urn:microsoft.com/office/officeart/2005/8/layout/orgChart1"/>
    <dgm:cxn modelId="{82CE9F33-F774-4372-9D54-C7B4086AB8E3}" type="presOf" srcId="{CD502B61-99DE-4860-96FA-36B353A611D1}" destId="{62FE3B6D-1C32-4845-B9A7-56423A3A4380}" srcOrd="0" destOrd="0" presId="urn:microsoft.com/office/officeart/2005/8/layout/orgChart1"/>
    <dgm:cxn modelId="{76C90A11-4028-46DF-A5DC-1CDE38306732}" type="presOf" srcId="{6E112108-F6CB-4662-BEA2-563CFCCDBD0A}" destId="{A4B1F3E1-8E35-40DB-B572-1EAC65A118CD}" srcOrd="1" destOrd="0" presId="urn:microsoft.com/office/officeart/2005/8/layout/orgChart1"/>
    <dgm:cxn modelId="{A8F8A03F-E09C-4CA2-A6A4-B920EC473BA2}" srcId="{60229B7D-DB8A-4D7B-AF6A-9022F277A0F7}" destId="{8CD71B49-C05E-49D8-846B-811B38035498}" srcOrd="0" destOrd="0" parTransId="{157BC721-623A-4E77-8E89-2E2BBA7B36FA}" sibTransId="{CDF87715-5FA8-4522-A959-B33BADA38F4A}"/>
    <dgm:cxn modelId="{8A8ABD7D-29DB-4314-A36F-2F7A094DE12E}" srcId="{60229B7D-DB8A-4D7B-AF6A-9022F277A0F7}" destId="{58930887-A97D-40C5-B59B-63BC6E8FA799}" srcOrd="1" destOrd="0" parTransId="{CD502B61-99DE-4860-96FA-36B353A611D1}" sibTransId="{F91FA708-1838-49D7-A568-CB911375CE93}"/>
    <dgm:cxn modelId="{364F432D-7DCE-4DA9-BE1F-2DD7D1FE5D67}" srcId="{29D02057-3A1B-42F3-9272-67BC5D9868E9}" destId="{9A21FAF7-EE0F-4734-BB9C-AB552F96F437}" srcOrd="1" destOrd="0" parTransId="{EEEABABC-7BB9-4DB4-818F-0858764D0593}" sibTransId="{594AB6C9-3FC9-418C-B50B-7FCBBA376496}"/>
    <dgm:cxn modelId="{30BCA8C5-C8DA-4013-85A0-9056D848562F}" type="presOf" srcId="{48F18751-AC26-4036-9E1D-DB5041EB8063}" destId="{BF8EAD42-97AA-4866-B7CE-2460375A5454}" srcOrd="0" destOrd="0" presId="urn:microsoft.com/office/officeart/2005/8/layout/orgChart1"/>
    <dgm:cxn modelId="{6A70CED0-2A22-4CCA-A4DD-15B59862B2A7}" srcId="{29D02057-3A1B-42F3-9272-67BC5D9868E9}" destId="{EA1C32EF-1694-4805-9FB7-DF353C263573}" srcOrd="0" destOrd="0" parTransId="{28581777-A355-43B4-8B93-72E5A5F30991}" sibTransId="{18B9EBA3-CCB3-4F81-BBF8-92DFA83BC494}"/>
    <dgm:cxn modelId="{5DCB497C-DCEC-41D1-B69B-97BC94FBFC55}" type="presOf" srcId="{14807766-E0F8-4AD4-A9AC-CC71BFB6D8E3}" destId="{A2A2BD2B-A320-49A3-85D4-500E3C1606F3}" srcOrd="0" destOrd="0" presId="urn:microsoft.com/office/officeart/2005/8/layout/orgChart1"/>
    <dgm:cxn modelId="{82B87396-D68A-403D-AFFB-D030DA35A192}" type="presOf" srcId="{8CD71B49-C05E-49D8-846B-811B38035498}" destId="{DEF3383A-738B-4FC6-A1F8-BF83F70BEBF9}" srcOrd="0" destOrd="0" presId="urn:microsoft.com/office/officeart/2005/8/layout/orgChart1"/>
    <dgm:cxn modelId="{985E9B12-7B4A-4600-81F4-02724744D79C}" type="presOf" srcId="{60229B7D-DB8A-4D7B-AF6A-9022F277A0F7}" destId="{0E9093B1-BDD9-45B0-8978-B4D3D61420B7}" srcOrd="1" destOrd="0" presId="urn:microsoft.com/office/officeart/2005/8/layout/orgChart1"/>
    <dgm:cxn modelId="{DF4611CC-05B9-4523-B215-76C30FF057CD}" type="presOf" srcId="{8086EFAE-0209-4750-84BD-EFB94920DAAE}" destId="{F55F3DC1-18B9-47FE-8AE1-D63B948485C7}" srcOrd="0" destOrd="0" presId="urn:microsoft.com/office/officeart/2005/8/layout/orgChart1"/>
    <dgm:cxn modelId="{8AF9D5E6-DE60-42FB-B7F1-0482AA656D05}" type="presOf" srcId="{EA1C32EF-1694-4805-9FB7-DF353C263573}" destId="{63D33C95-1D67-4797-BEB3-50CFA2D995D4}" srcOrd="1" destOrd="0" presId="urn:microsoft.com/office/officeart/2005/8/layout/orgChart1"/>
    <dgm:cxn modelId="{51286722-7B28-49AA-B659-A30304084AFC}" type="presOf" srcId="{343263B3-CA68-4601-8069-8F801F5CDF11}" destId="{90DFDB3C-59F1-4D74-BFCE-612B6F433A94}" srcOrd="0" destOrd="0" presId="urn:microsoft.com/office/officeart/2005/8/layout/orgChart1"/>
    <dgm:cxn modelId="{9F2B50B9-CF65-44B8-8260-9001C468AFB8}" srcId="{BCE25619-BE3E-4CB5-BA6F-018CD4065145}" destId="{3B788B72-013B-4D1B-977F-7E3F3429D7FE}" srcOrd="1" destOrd="0" parTransId="{8086EFAE-0209-4750-84BD-EFB94920DAAE}" sibTransId="{0F00CF31-EAF6-4603-888D-255F201D468A}"/>
    <dgm:cxn modelId="{73854782-8168-4268-B2E1-11E908F05E9A}" srcId="{60229B7D-DB8A-4D7B-AF6A-9022F277A0F7}" destId="{447CD81E-E494-41F2-866E-C9217B9CC791}" srcOrd="2" destOrd="0" parTransId="{3EF509CA-10BF-4BAB-B82A-B3EE074BCC50}" sibTransId="{9855CEC0-24BA-4E8D-9132-472745A05CB3}"/>
    <dgm:cxn modelId="{7816BAF6-2950-4CAC-9F5A-AA7A012D7AAB}" type="presOf" srcId="{BCE25619-BE3E-4CB5-BA6F-018CD4065145}" destId="{BAEDD5F3-A148-48F2-AD81-197D6E0CE287}" srcOrd="0" destOrd="0" presId="urn:microsoft.com/office/officeart/2005/8/layout/orgChart1"/>
    <dgm:cxn modelId="{065C9FAD-B6EF-4AAB-86A9-9418606C66F5}" type="presOf" srcId="{9701B067-744C-482F-85E3-F35B68B07F47}" destId="{8908F165-6789-4BC9-AF16-AE58F8FF76C1}" srcOrd="0" destOrd="0" presId="urn:microsoft.com/office/officeart/2005/8/layout/orgChart1"/>
    <dgm:cxn modelId="{EBC7A9CB-D38E-4220-96E7-D4EB9404FC52}" srcId="{72DF0792-7B3D-4813-9B95-8B6289203F66}" destId="{29D02057-3A1B-42F3-9272-67BC5D9868E9}" srcOrd="0" destOrd="0" parTransId="{EAECD09F-79ED-425C-AE65-381BE2E160E8}" sibTransId="{C97739DC-7AC6-47F8-A287-B406477872FD}"/>
    <dgm:cxn modelId="{6D0C997B-0F66-492D-8126-A290F1E5A706}" srcId="{3B788B72-013B-4D1B-977F-7E3F3429D7FE}" destId="{4E682099-AC0B-49C2-AEF0-4D5E42687136}" srcOrd="0" destOrd="0" parTransId="{9701B067-744C-482F-85E3-F35B68B07F47}" sibTransId="{2C93FF72-FC72-4C14-8708-D6F4734E0B00}"/>
    <dgm:cxn modelId="{17E9FCE4-F145-46E5-87BD-D5C0684B5D97}" type="presOf" srcId="{4E682099-AC0B-49C2-AEF0-4D5E42687136}" destId="{EC28CA4E-89B2-4F11-A8AB-54B05346D38A}" srcOrd="1" destOrd="0" presId="urn:microsoft.com/office/officeart/2005/8/layout/orgChart1"/>
    <dgm:cxn modelId="{750C7241-B220-4A01-853C-96C9A8CB77C0}" type="presOf" srcId="{343263B3-CA68-4601-8069-8F801F5CDF11}" destId="{02B35EB3-14D3-4BB3-A144-60D0D131B999}" srcOrd="1" destOrd="0" presId="urn:microsoft.com/office/officeart/2005/8/layout/orgChart1"/>
    <dgm:cxn modelId="{0EB8D1D9-971B-48DF-B6CB-0796257129CB}" type="presOf" srcId="{447CD81E-E494-41F2-866E-C9217B9CC791}" destId="{15D04417-53BA-4B11-B7D6-661592828115}" srcOrd="1" destOrd="0" presId="urn:microsoft.com/office/officeart/2005/8/layout/orgChart1"/>
    <dgm:cxn modelId="{B0E1764D-9E2B-4D25-AACE-A536EBE01E37}" type="presOf" srcId="{3B788B72-013B-4D1B-977F-7E3F3429D7FE}" destId="{6EBEB1D0-50C4-450B-8268-506B2D0C9318}" srcOrd="1" destOrd="0" presId="urn:microsoft.com/office/officeart/2005/8/layout/orgChart1"/>
    <dgm:cxn modelId="{42B1E388-4A36-487E-A5BF-1A87432F9148}" type="presOf" srcId="{447CD81E-E494-41F2-866E-C9217B9CC791}" destId="{074A237D-6C21-4194-B447-3941CA1F7337}" srcOrd="0" destOrd="0" presId="urn:microsoft.com/office/officeart/2005/8/layout/orgChart1"/>
    <dgm:cxn modelId="{D9E351FC-AC46-46EA-BE78-0B360063804D}" srcId="{3B788B72-013B-4D1B-977F-7E3F3429D7FE}" destId="{343263B3-CA68-4601-8069-8F801F5CDF11}" srcOrd="1" destOrd="0" parTransId="{03CE481F-A0B5-4462-B38A-50FD24AD7CFF}" sibTransId="{25D12C26-9964-4D31-8BC9-5C3D1536C735}"/>
    <dgm:cxn modelId="{9DB4B062-B973-4DAE-A5E3-E6F15994482D}" srcId="{BCE25619-BE3E-4CB5-BA6F-018CD4065145}" destId="{72DF0792-7B3D-4813-9B95-8B6289203F66}" srcOrd="0" destOrd="0" parTransId="{2C66960D-6699-4721-A279-2F78AE2CB47B}" sibTransId="{1E02D171-B50F-495B-97B6-42EB8CDF661D}"/>
    <dgm:cxn modelId="{8281FF74-652B-453E-85D4-817B21D44453}" type="presOf" srcId="{EA1C32EF-1694-4805-9FB7-DF353C263573}" destId="{44833CC4-38F1-4922-ADAE-53D7490DC22E}" srcOrd="0" destOrd="0" presId="urn:microsoft.com/office/officeart/2005/8/layout/orgChart1"/>
    <dgm:cxn modelId="{DF246D14-0BF6-46DD-BBDF-5F1C07F2526C}" type="presOf" srcId="{6E112108-F6CB-4662-BEA2-563CFCCDBD0A}" destId="{1E00FFF8-7958-4FEB-B455-F73A6195FAF1}" srcOrd="0" destOrd="0" presId="urn:microsoft.com/office/officeart/2005/8/layout/orgChart1"/>
    <dgm:cxn modelId="{19EFA5F0-80A2-46D7-8E1D-7FF818F0F7A1}" type="presOf" srcId="{4E682099-AC0B-49C2-AEF0-4D5E42687136}" destId="{061C0F0D-2836-4E76-9FB0-72B272B0B57B}" srcOrd="0" destOrd="0" presId="urn:microsoft.com/office/officeart/2005/8/layout/orgChart1"/>
    <dgm:cxn modelId="{D913C488-87D9-4B34-9EB3-46333B63633E}" srcId="{3B788B72-013B-4D1B-977F-7E3F3429D7FE}" destId="{6E112108-F6CB-4662-BEA2-563CFCCDBD0A}" srcOrd="2" destOrd="0" parTransId="{48F18751-AC26-4036-9E1D-DB5041EB8063}" sibTransId="{0B7CFE2B-F407-41E0-A677-D815F8DAEE8D}"/>
    <dgm:cxn modelId="{15B44C74-54FB-47FA-A300-E98726796A36}" type="presOf" srcId="{3B788B72-013B-4D1B-977F-7E3F3429D7FE}" destId="{89C72541-2C49-4C99-B717-C23309A9B854}" srcOrd="0" destOrd="0" presId="urn:microsoft.com/office/officeart/2005/8/layout/orgChart1"/>
    <dgm:cxn modelId="{1BB9630A-29DB-48FB-A7B1-75ADD85D01BD}" type="presOf" srcId="{58930887-A97D-40C5-B59B-63BC6E8FA799}" destId="{56E5431A-5FD1-4881-A5B2-B741FC5643DA}" srcOrd="0" destOrd="0" presId="urn:microsoft.com/office/officeart/2005/8/layout/orgChart1"/>
    <dgm:cxn modelId="{70978E6A-FB3E-4A54-AAC6-A49E3DBC8349}" type="presOf" srcId="{9A21FAF7-EE0F-4734-BB9C-AB552F96F437}" destId="{B1A081FF-7F67-4527-9E35-3F3A25602D8F}" srcOrd="0" destOrd="0" presId="urn:microsoft.com/office/officeart/2005/8/layout/orgChart1"/>
    <dgm:cxn modelId="{BB4198D8-7CC3-4B56-ADD2-8BE437A11D51}" type="presOf" srcId="{EAECD09F-79ED-425C-AE65-381BE2E160E8}" destId="{C259B127-EDBD-4BF6-A2E5-8BCC132EF484}" srcOrd="0" destOrd="0" presId="urn:microsoft.com/office/officeart/2005/8/layout/orgChart1"/>
    <dgm:cxn modelId="{01D8A305-759C-428F-BDA2-4526D085E298}" srcId="{BCE25619-BE3E-4CB5-BA6F-018CD4065145}" destId="{60229B7D-DB8A-4D7B-AF6A-9022F277A0F7}" srcOrd="2" destOrd="0" parTransId="{2F863419-4BAA-4B1F-8EBB-12853083049B}" sibTransId="{4157A2EF-17C9-487F-892E-5D56F2FE721B}"/>
    <dgm:cxn modelId="{CB086F4F-B98B-4A9A-ACBA-FAE578654D90}" type="presParOf" srcId="{A2A2BD2B-A320-49A3-85D4-500E3C1606F3}" destId="{2F8223B2-B0E1-47B0-8ADD-1AB531E0F390}" srcOrd="0" destOrd="0" presId="urn:microsoft.com/office/officeart/2005/8/layout/orgChart1"/>
    <dgm:cxn modelId="{BA15D3B3-A1CA-4AAB-9B67-997867765E19}" type="presParOf" srcId="{2F8223B2-B0E1-47B0-8ADD-1AB531E0F390}" destId="{9B528239-90CF-41E1-A931-06E06DB5C212}" srcOrd="0" destOrd="0" presId="urn:microsoft.com/office/officeart/2005/8/layout/orgChart1"/>
    <dgm:cxn modelId="{4D3246FA-318D-4184-B754-FFE9814FD7DD}" type="presParOf" srcId="{9B528239-90CF-41E1-A931-06E06DB5C212}" destId="{BAEDD5F3-A148-48F2-AD81-197D6E0CE287}" srcOrd="0" destOrd="0" presId="urn:microsoft.com/office/officeart/2005/8/layout/orgChart1"/>
    <dgm:cxn modelId="{91098213-633A-4BED-B808-68EB4841F06F}" type="presParOf" srcId="{9B528239-90CF-41E1-A931-06E06DB5C212}" destId="{14EB0470-C78B-476B-B045-6D9B40D061A7}" srcOrd="1" destOrd="0" presId="urn:microsoft.com/office/officeart/2005/8/layout/orgChart1"/>
    <dgm:cxn modelId="{704F521D-AEF4-4E29-8532-C418A3CCE30C}" type="presParOf" srcId="{2F8223B2-B0E1-47B0-8ADD-1AB531E0F390}" destId="{5F0E53F3-5A9E-46CF-BD9B-6609DC12CDE4}" srcOrd="1" destOrd="0" presId="urn:microsoft.com/office/officeart/2005/8/layout/orgChart1"/>
    <dgm:cxn modelId="{63F594A3-2A18-45B6-99B9-F58F0AC2DC4C}" type="presParOf" srcId="{5F0E53F3-5A9E-46CF-BD9B-6609DC12CDE4}" destId="{AD226E4B-729C-4BA1-AE4B-5EC6973C5CD2}" srcOrd="0" destOrd="0" presId="urn:microsoft.com/office/officeart/2005/8/layout/orgChart1"/>
    <dgm:cxn modelId="{FACFC62A-5C7A-4B94-8B93-A534A4677DF4}" type="presParOf" srcId="{5F0E53F3-5A9E-46CF-BD9B-6609DC12CDE4}" destId="{98DCF467-76E3-4ADB-91E6-A6E0F036DD1C}" srcOrd="1" destOrd="0" presId="urn:microsoft.com/office/officeart/2005/8/layout/orgChart1"/>
    <dgm:cxn modelId="{1D87007B-474C-48EB-A6F4-EF36F9947A3F}" type="presParOf" srcId="{98DCF467-76E3-4ADB-91E6-A6E0F036DD1C}" destId="{D759338E-75E0-4F75-BE76-6A89063FCAE9}" srcOrd="0" destOrd="0" presId="urn:microsoft.com/office/officeart/2005/8/layout/orgChart1"/>
    <dgm:cxn modelId="{4AD62CAF-35BF-4BE3-8185-C7F26DA901C9}" type="presParOf" srcId="{D759338E-75E0-4F75-BE76-6A89063FCAE9}" destId="{F51F363C-6B3F-46B2-A8D7-FAB8F4DEA9D5}" srcOrd="0" destOrd="0" presId="urn:microsoft.com/office/officeart/2005/8/layout/orgChart1"/>
    <dgm:cxn modelId="{7A83679A-E62E-49A1-8BE1-AF72E11B0FE6}" type="presParOf" srcId="{D759338E-75E0-4F75-BE76-6A89063FCAE9}" destId="{1033A3F4-01C5-43A5-94CF-730B67092372}" srcOrd="1" destOrd="0" presId="urn:microsoft.com/office/officeart/2005/8/layout/orgChart1"/>
    <dgm:cxn modelId="{C78822C7-DEFC-460B-9DD8-04A75BF522B3}" type="presParOf" srcId="{98DCF467-76E3-4ADB-91E6-A6E0F036DD1C}" destId="{F55F55CC-76A2-4DCF-8A35-78C378EF7448}" srcOrd="1" destOrd="0" presId="urn:microsoft.com/office/officeart/2005/8/layout/orgChart1"/>
    <dgm:cxn modelId="{3135420C-13B4-4B39-8EFB-860D0CE47C79}" type="presParOf" srcId="{F55F55CC-76A2-4DCF-8A35-78C378EF7448}" destId="{C259B127-EDBD-4BF6-A2E5-8BCC132EF484}" srcOrd="0" destOrd="0" presId="urn:microsoft.com/office/officeart/2005/8/layout/orgChart1"/>
    <dgm:cxn modelId="{58918EE1-048C-41A3-AF40-F0F654F3CDF5}" type="presParOf" srcId="{F55F55CC-76A2-4DCF-8A35-78C378EF7448}" destId="{1EFD0867-C4A9-4713-9EA5-16A4FA16EBA3}" srcOrd="1" destOrd="0" presId="urn:microsoft.com/office/officeart/2005/8/layout/orgChart1"/>
    <dgm:cxn modelId="{14AA1080-76A4-4E0C-9136-4D29F5F3A51D}" type="presParOf" srcId="{1EFD0867-C4A9-4713-9EA5-16A4FA16EBA3}" destId="{FF37C19E-4FDB-46D0-A400-F1CC510AEF9F}" srcOrd="0" destOrd="0" presId="urn:microsoft.com/office/officeart/2005/8/layout/orgChart1"/>
    <dgm:cxn modelId="{2F95FD4F-8D86-466E-AC93-D5B48F3BC7EA}" type="presParOf" srcId="{FF37C19E-4FDB-46D0-A400-F1CC510AEF9F}" destId="{A90E9424-E514-4ED1-8D56-8EA50B527930}" srcOrd="0" destOrd="0" presId="urn:microsoft.com/office/officeart/2005/8/layout/orgChart1"/>
    <dgm:cxn modelId="{7A749A46-46C8-41C0-9BB1-255B90321827}" type="presParOf" srcId="{FF37C19E-4FDB-46D0-A400-F1CC510AEF9F}" destId="{9F849E0D-CB95-4354-8E48-15EBF2DEC9CD}" srcOrd="1" destOrd="0" presId="urn:microsoft.com/office/officeart/2005/8/layout/orgChart1"/>
    <dgm:cxn modelId="{A744F055-291E-4F41-93BC-F84512A9B0A9}" type="presParOf" srcId="{1EFD0867-C4A9-4713-9EA5-16A4FA16EBA3}" destId="{C4C38950-DDD8-4421-A89F-094B3FD1BEB6}" srcOrd="1" destOrd="0" presId="urn:microsoft.com/office/officeart/2005/8/layout/orgChart1"/>
    <dgm:cxn modelId="{156D1747-4431-487C-BB99-8BA79FACFA68}" type="presParOf" srcId="{C4C38950-DDD8-4421-A89F-094B3FD1BEB6}" destId="{0BC22A13-4738-40EF-8994-461231AC2BAE}" srcOrd="0" destOrd="0" presId="urn:microsoft.com/office/officeart/2005/8/layout/orgChart1"/>
    <dgm:cxn modelId="{CF5CE263-2E86-4780-A5FA-529BF6B084F1}" type="presParOf" srcId="{C4C38950-DDD8-4421-A89F-094B3FD1BEB6}" destId="{0E36AABC-44D6-4126-BD29-EA90BE93E548}" srcOrd="1" destOrd="0" presId="urn:microsoft.com/office/officeart/2005/8/layout/orgChart1"/>
    <dgm:cxn modelId="{168AFF79-D99F-4495-B0EB-E85C2E4E65F6}" type="presParOf" srcId="{0E36AABC-44D6-4126-BD29-EA90BE93E548}" destId="{D2FFE065-4613-4A61-8B59-D9A83DD052EF}" srcOrd="0" destOrd="0" presId="urn:microsoft.com/office/officeart/2005/8/layout/orgChart1"/>
    <dgm:cxn modelId="{4AF46029-F36B-4135-9D9E-7C859DB7E59B}" type="presParOf" srcId="{D2FFE065-4613-4A61-8B59-D9A83DD052EF}" destId="{44833CC4-38F1-4922-ADAE-53D7490DC22E}" srcOrd="0" destOrd="0" presId="urn:microsoft.com/office/officeart/2005/8/layout/orgChart1"/>
    <dgm:cxn modelId="{7F0F336F-7CE0-45C0-A8DA-5187EB1CF5FD}" type="presParOf" srcId="{D2FFE065-4613-4A61-8B59-D9A83DD052EF}" destId="{63D33C95-1D67-4797-BEB3-50CFA2D995D4}" srcOrd="1" destOrd="0" presId="urn:microsoft.com/office/officeart/2005/8/layout/orgChart1"/>
    <dgm:cxn modelId="{117F3550-6743-4454-986B-5E6B0C88F195}" type="presParOf" srcId="{0E36AABC-44D6-4126-BD29-EA90BE93E548}" destId="{F5A93DE7-3D39-4086-831D-DCB9F8490BA5}" srcOrd="1" destOrd="0" presId="urn:microsoft.com/office/officeart/2005/8/layout/orgChart1"/>
    <dgm:cxn modelId="{B64558DB-3DF0-41EB-8B3F-5D53141E3A2B}" type="presParOf" srcId="{0E36AABC-44D6-4126-BD29-EA90BE93E548}" destId="{B15C019E-D0BC-4DC4-9EE1-372E7329AA5B}" srcOrd="2" destOrd="0" presId="urn:microsoft.com/office/officeart/2005/8/layout/orgChart1"/>
    <dgm:cxn modelId="{F617454D-C598-42C3-9330-7166B133AB99}" type="presParOf" srcId="{C4C38950-DDD8-4421-A89F-094B3FD1BEB6}" destId="{67AAE5D8-F870-40EB-936F-F1724D6C9D5E}" srcOrd="2" destOrd="0" presId="urn:microsoft.com/office/officeart/2005/8/layout/orgChart1"/>
    <dgm:cxn modelId="{F3E8128F-65F6-488F-945C-0228E180A29F}" type="presParOf" srcId="{C4C38950-DDD8-4421-A89F-094B3FD1BEB6}" destId="{C1FB39C1-530A-4EBA-A2C4-6E0280FD393C}" srcOrd="3" destOrd="0" presId="urn:microsoft.com/office/officeart/2005/8/layout/orgChart1"/>
    <dgm:cxn modelId="{B4A13E56-B074-49B3-B8FA-0B87C4A653E1}" type="presParOf" srcId="{C1FB39C1-530A-4EBA-A2C4-6E0280FD393C}" destId="{A6B5F185-E9CC-481F-9FF8-9ECC3CC422C2}" srcOrd="0" destOrd="0" presId="urn:microsoft.com/office/officeart/2005/8/layout/orgChart1"/>
    <dgm:cxn modelId="{D84CC8AC-2D5F-4AE8-959C-F82C0E064901}" type="presParOf" srcId="{A6B5F185-E9CC-481F-9FF8-9ECC3CC422C2}" destId="{B1A081FF-7F67-4527-9E35-3F3A25602D8F}" srcOrd="0" destOrd="0" presId="urn:microsoft.com/office/officeart/2005/8/layout/orgChart1"/>
    <dgm:cxn modelId="{2CBFF332-238C-4AAD-A9E5-A1243662EEFD}" type="presParOf" srcId="{A6B5F185-E9CC-481F-9FF8-9ECC3CC422C2}" destId="{40B1CCC2-1CB3-4570-BFEF-C88E20F092B8}" srcOrd="1" destOrd="0" presId="urn:microsoft.com/office/officeart/2005/8/layout/orgChart1"/>
    <dgm:cxn modelId="{3C59740C-2CB2-4D36-9188-41C1E32958D6}" type="presParOf" srcId="{C1FB39C1-530A-4EBA-A2C4-6E0280FD393C}" destId="{237A9F59-20C5-4BD6-92F7-E2571A4B8A60}" srcOrd="1" destOrd="0" presId="urn:microsoft.com/office/officeart/2005/8/layout/orgChart1"/>
    <dgm:cxn modelId="{239DCD0A-9D71-4BCA-8A05-07A99340F483}" type="presParOf" srcId="{C1FB39C1-530A-4EBA-A2C4-6E0280FD393C}" destId="{AB645713-0CCA-4F41-B9D7-AF16F18B0592}" srcOrd="2" destOrd="0" presId="urn:microsoft.com/office/officeart/2005/8/layout/orgChart1"/>
    <dgm:cxn modelId="{A996161D-1BD8-4C62-8B27-E60DE00EF671}" type="presParOf" srcId="{1EFD0867-C4A9-4713-9EA5-16A4FA16EBA3}" destId="{94902E0A-C01A-4418-8E7D-EBEB221211BC}" srcOrd="2" destOrd="0" presId="urn:microsoft.com/office/officeart/2005/8/layout/orgChart1"/>
    <dgm:cxn modelId="{5F22316B-7B93-4EDC-B64A-6AB8495B7640}" type="presParOf" srcId="{98DCF467-76E3-4ADB-91E6-A6E0F036DD1C}" destId="{78649D62-F03A-4C77-A7F5-7CFB3290E84D}" srcOrd="2" destOrd="0" presId="urn:microsoft.com/office/officeart/2005/8/layout/orgChart1"/>
    <dgm:cxn modelId="{5A9FFFEE-474B-435C-A024-DBEBD67D282A}" type="presParOf" srcId="{5F0E53F3-5A9E-46CF-BD9B-6609DC12CDE4}" destId="{F55F3DC1-18B9-47FE-8AE1-D63B948485C7}" srcOrd="2" destOrd="0" presId="urn:microsoft.com/office/officeart/2005/8/layout/orgChart1"/>
    <dgm:cxn modelId="{A1D2AA91-5F50-488F-9F97-A8642ED48275}" type="presParOf" srcId="{5F0E53F3-5A9E-46CF-BD9B-6609DC12CDE4}" destId="{D142F6BD-BA2E-4516-9039-B926E3B374EF}" srcOrd="3" destOrd="0" presId="urn:microsoft.com/office/officeart/2005/8/layout/orgChart1"/>
    <dgm:cxn modelId="{01EF2C43-336E-4CD3-A10A-0CEB9DC495CC}" type="presParOf" srcId="{D142F6BD-BA2E-4516-9039-B926E3B374EF}" destId="{8C5DA6DD-4968-46A9-8FC4-CD1B02CD3F2A}" srcOrd="0" destOrd="0" presId="urn:microsoft.com/office/officeart/2005/8/layout/orgChart1"/>
    <dgm:cxn modelId="{C73F6747-1F3D-455B-A76B-03C2998B36CB}" type="presParOf" srcId="{8C5DA6DD-4968-46A9-8FC4-CD1B02CD3F2A}" destId="{89C72541-2C49-4C99-B717-C23309A9B854}" srcOrd="0" destOrd="0" presId="urn:microsoft.com/office/officeart/2005/8/layout/orgChart1"/>
    <dgm:cxn modelId="{1E91CADE-3193-4B2F-92EB-D835A63A0F3A}" type="presParOf" srcId="{8C5DA6DD-4968-46A9-8FC4-CD1B02CD3F2A}" destId="{6EBEB1D0-50C4-450B-8268-506B2D0C9318}" srcOrd="1" destOrd="0" presId="urn:microsoft.com/office/officeart/2005/8/layout/orgChart1"/>
    <dgm:cxn modelId="{50A8C368-397C-4371-82CB-A3A50710BFB7}" type="presParOf" srcId="{D142F6BD-BA2E-4516-9039-B926E3B374EF}" destId="{A158A563-7260-4B18-B9F2-2F39E25C3D23}" srcOrd="1" destOrd="0" presId="urn:microsoft.com/office/officeart/2005/8/layout/orgChart1"/>
    <dgm:cxn modelId="{FB0BDCBB-83C6-4A19-AFDF-08AE42D2AE99}" type="presParOf" srcId="{A158A563-7260-4B18-B9F2-2F39E25C3D23}" destId="{8908F165-6789-4BC9-AF16-AE58F8FF76C1}" srcOrd="0" destOrd="0" presId="urn:microsoft.com/office/officeart/2005/8/layout/orgChart1"/>
    <dgm:cxn modelId="{36246A24-60CC-423D-8F6D-81B9F5A2E077}" type="presParOf" srcId="{A158A563-7260-4B18-B9F2-2F39E25C3D23}" destId="{2F24DA48-F5E9-4DD3-A008-B7662BE4F668}" srcOrd="1" destOrd="0" presId="urn:microsoft.com/office/officeart/2005/8/layout/orgChart1"/>
    <dgm:cxn modelId="{E7667359-8204-4559-9BA7-DEB673E681FF}" type="presParOf" srcId="{2F24DA48-F5E9-4DD3-A008-B7662BE4F668}" destId="{81DEA15E-5232-474B-9F9C-382795D6E34D}" srcOrd="0" destOrd="0" presId="urn:microsoft.com/office/officeart/2005/8/layout/orgChart1"/>
    <dgm:cxn modelId="{ADEEF65F-84C4-424D-B741-161047558D75}" type="presParOf" srcId="{81DEA15E-5232-474B-9F9C-382795D6E34D}" destId="{061C0F0D-2836-4E76-9FB0-72B272B0B57B}" srcOrd="0" destOrd="0" presId="urn:microsoft.com/office/officeart/2005/8/layout/orgChart1"/>
    <dgm:cxn modelId="{F8D6115E-8FCB-40BA-B778-458A9B72FD15}" type="presParOf" srcId="{81DEA15E-5232-474B-9F9C-382795D6E34D}" destId="{EC28CA4E-89B2-4F11-A8AB-54B05346D38A}" srcOrd="1" destOrd="0" presId="urn:microsoft.com/office/officeart/2005/8/layout/orgChart1"/>
    <dgm:cxn modelId="{00AF7595-C77B-4FE9-A855-E2E3DA0EF757}" type="presParOf" srcId="{2F24DA48-F5E9-4DD3-A008-B7662BE4F668}" destId="{B5B655B2-48DC-4625-AEEF-E2F2C4AEBBC2}" srcOrd="1" destOrd="0" presId="urn:microsoft.com/office/officeart/2005/8/layout/orgChart1"/>
    <dgm:cxn modelId="{838E7DB5-DC48-47E6-B5B3-785D3E946EF7}" type="presParOf" srcId="{2F24DA48-F5E9-4DD3-A008-B7662BE4F668}" destId="{C1C050D0-DCD5-43B8-9C3E-8BDF27376DD2}" srcOrd="2" destOrd="0" presId="urn:microsoft.com/office/officeart/2005/8/layout/orgChart1"/>
    <dgm:cxn modelId="{C73BB2FD-BF1F-4DF5-A683-02F5F41FD46F}" type="presParOf" srcId="{A158A563-7260-4B18-B9F2-2F39E25C3D23}" destId="{5A4D9466-F512-4F98-B8A2-173D2DD561FB}" srcOrd="2" destOrd="0" presId="urn:microsoft.com/office/officeart/2005/8/layout/orgChart1"/>
    <dgm:cxn modelId="{A0133310-3CB6-40F8-8306-8B546B3A042F}" type="presParOf" srcId="{A158A563-7260-4B18-B9F2-2F39E25C3D23}" destId="{15760867-2533-456C-84D2-6EDCA1259805}" srcOrd="3" destOrd="0" presId="urn:microsoft.com/office/officeart/2005/8/layout/orgChart1"/>
    <dgm:cxn modelId="{6465D750-B12A-4074-BD6B-2C434DD3EB39}" type="presParOf" srcId="{15760867-2533-456C-84D2-6EDCA1259805}" destId="{A5B7C2C8-BB70-484B-A5E7-66D69CE9B8F7}" srcOrd="0" destOrd="0" presId="urn:microsoft.com/office/officeart/2005/8/layout/orgChart1"/>
    <dgm:cxn modelId="{1A6EFF14-B531-4242-BDF0-66BB225C1397}" type="presParOf" srcId="{A5B7C2C8-BB70-484B-A5E7-66D69CE9B8F7}" destId="{90DFDB3C-59F1-4D74-BFCE-612B6F433A94}" srcOrd="0" destOrd="0" presId="urn:microsoft.com/office/officeart/2005/8/layout/orgChart1"/>
    <dgm:cxn modelId="{2356387D-63A9-45CF-811C-229754B8F307}" type="presParOf" srcId="{A5B7C2C8-BB70-484B-A5E7-66D69CE9B8F7}" destId="{02B35EB3-14D3-4BB3-A144-60D0D131B999}" srcOrd="1" destOrd="0" presId="urn:microsoft.com/office/officeart/2005/8/layout/orgChart1"/>
    <dgm:cxn modelId="{A7584897-5BB0-425A-885F-BC5ABB6A59C3}" type="presParOf" srcId="{15760867-2533-456C-84D2-6EDCA1259805}" destId="{1402A638-EA39-4938-92E2-8457203388EC}" srcOrd="1" destOrd="0" presId="urn:microsoft.com/office/officeart/2005/8/layout/orgChart1"/>
    <dgm:cxn modelId="{821634D1-1A63-40F8-8B81-F1CF3ED364ED}" type="presParOf" srcId="{15760867-2533-456C-84D2-6EDCA1259805}" destId="{5F0F18B7-C287-4C78-9727-FA49B434D261}" srcOrd="2" destOrd="0" presId="urn:microsoft.com/office/officeart/2005/8/layout/orgChart1"/>
    <dgm:cxn modelId="{C7D6DF8A-F044-4179-86C3-AB905D86E06E}" type="presParOf" srcId="{A158A563-7260-4B18-B9F2-2F39E25C3D23}" destId="{BF8EAD42-97AA-4866-B7CE-2460375A5454}" srcOrd="4" destOrd="0" presId="urn:microsoft.com/office/officeart/2005/8/layout/orgChart1"/>
    <dgm:cxn modelId="{63554BCB-D4E3-4B55-944B-F2F07D1D0713}" type="presParOf" srcId="{A158A563-7260-4B18-B9F2-2F39E25C3D23}" destId="{AABB7160-702F-4B10-92B9-95ECE578C1EB}" srcOrd="5" destOrd="0" presId="urn:microsoft.com/office/officeart/2005/8/layout/orgChart1"/>
    <dgm:cxn modelId="{E36B06D5-3351-4583-A5A7-2AD6737F1D9F}" type="presParOf" srcId="{AABB7160-702F-4B10-92B9-95ECE578C1EB}" destId="{ACCBB673-0D3C-4F16-9BF9-341BA0B5EAE3}" srcOrd="0" destOrd="0" presId="urn:microsoft.com/office/officeart/2005/8/layout/orgChart1"/>
    <dgm:cxn modelId="{F27CEC7A-4D2E-435A-8D7B-CD9769B930B8}" type="presParOf" srcId="{ACCBB673-0D3C-4F16-9BF9-341BA0B5EAE3}" destId="{1E00FFF8-7958-4FEB-B455-F73A6195FAF1}" srcOrd="0" destOrd="0" presId="urn:microsoft.com/office/officeart/2005/8/layout/orgChart1"/>
    <dgm:cxn modelId="{15729124-1E82-47F1-8B7B-3D333E4EF223}" type="presParOf" srcId="{ACCBB673-0D3C-4F16-9BF9-341BA0B5EAE3}" destId="{A4B1F3E1-8E35-40DB-B572-1EAC65A118CD}" srcOrd="1" destOrd="0" presId="urn:microsoft.com/office/officeart/2005/8/layout/orgChart1"/>
    <dgm:cxn modelId="{F0DA88F1-0A41-42F1-A3FA-796DD3826BD5}" type="presParOf" srcId="{AABB7160-702F-4B10-92B9-95ECE578C1EB}" destId="{1C7F6D90-13A0-41E8-BCB3-F1FC509F78C0}" srcOrd="1" destOrd="0" presId="urn:microsoft.com/office/officeart/2005/8/layout/orgChart1"/>
    <dgm:cxn modelId="{4E7DE3D3-9CB3-4BEB-A71C-3DB21E78C50C}" type="presParOf" srcId="{AABB7160-702F-4B10-92B9-95ECE578C1EB}" destId="{E5F5E084-B66C-457F-98A8-D8687BFD4C1C}" srcOrd="2" destOrd="0" presId="urn:microsoft.com/office/officeart/2005/8/layout/orgChart1"/>
    <dgm:cxn modelId="{C6A41741-7FF1-4657-A722-5E5F5D19676E}" type="presParOf" srcId="{D142F6BD-BA2E-4516-9039-B926E3B374EF}" destId="{D8F38FA0-5118-4ACB-B0DD-83632E18C907}" srcOrd="2" destOrd="0" presId="urn:microsoft.com/office/officeart/2005/8/layout/orgChart1"/>
    <dgm:cxn modelId="{5C933413-98B6-40AC-A4B1-987136781D1C}" type="presParOf" srcId="{5F0E53F3-5A9E-46CF-BD9B-6609DC12CDE4}" destId="{A23E4DCD-ACE9-4DBD-AC95-EF53F3DECB78}" srcOrd="4" destOrd="0" presId="urn:microsoft.com/office/officeart/2005/8/layout/orgChart1"/>
    <dgm:cxn modelId="{0E5B4083-0EA8-470B-88CD-FDA68BBAF987}" type="presParOf" srcId="{5F0E53F3-5A9E-46CF-BD9B-6609DC12CDE4}" destId="{3D70ACC5-2C65-4B7A-957C-5CF480E86576}" srcOrd="5" destOrd="0" presId="urn:microsoft.com/office/officeart/2005/8/layout/orgChart1"/>
    <dgm:cxn modelId="{68CCD608-8E1A-437A-BDFE-4D700973D498}" type="presParOf" srcId="{3D70ACC5-2C65-4B7A-957C-5CF480E86576}" destId="{64D6753D-337F-474E-92B2-D641947B20DD}" srcOrd="0" destOrd="0" presId="urn:microsoft.com/office/officeart/2005/8/layout/orgChart1"/>
    <dgm:cxn modelId="{AD9D8323-8DED-4E51-A842-2DFFB6301AF9}" type="presParOf" srcId="{64D6753D-337F-474E-92B2-D641947B20DD}" destId="{52ED35DB-B004-49C4-8535-1402614A382A}" srcOrd="0" destOrd="0" presId="urn:microsoft.com/office/officeart/2005/8/layout/orgChart1"/>
    <dgm:cxn modelId="{801DD6E0-F03A-41AB-880A-5602B9845622}" type="presParOf" srcId="{64D6753D-337F-474E-92B2-D641947B20DD}" destId="{0E9093B1-BDD9-45B0-8978-B4D3D61420B7}" srcOrd="1" destOrd="0" presId="urn:microsoft.com/office/officeart/2005/8/layout/orgChart1"/>
    <dgm:cxn modelId="{CF8CCCB8-8123-4350-9A85-8FF2D3FA7921}" type="presParOf" srcId="{3D70ACC5-2C65-4B7A-957C-5CF480E86576}" destId="{163F4FE0-42F6-4495-8040-F05817BDCD91}" srcOrd="1" destOrd="0" presId="urn:microsoft.com/office/officeart/2005/8/layout/orgChart1"/>
    <dgm:cxn modelId="{87F245DE-0BDD-45FF-8154-712A2E2373A3}" type="presParOf" srcId="{163F4FE0-42F6-4495-8040-F05817BDCD91}" destId="{A086C87D-219D-4FFB-91C4-ABD79B644F80}" srcOrd="0" destOrd="0" presId="urn:microsoft.com/office/officeart/2005/8/layout/orgChart1"/>
    <dgm:cxn modelId="{596A4FA2-B3C4-411F-B2CF-267B94AE04E0}" type="presParOf" srcId="{163F4FE0-42F6-4495-8040-F05817BDCD91}" destId="{D55845CE-EBF2-4A75-AA51-306A8B5F88D4}" srcOrd="1" destOrd="0" presId="urn:microsoft.com/office/officeart/2005/8/layout/orgChart1"/>
    <dgm:cxn modelId="{734EC34F-99C9-4E45-BA9F-57241F875D83}" type="presParOf" srcId="{D55845CE-EBF2-4A75-AA51-306A8B5F88D4}" destId="{009866CF-AC2E-46E3-89C8-7F2AD75755D3}" srcOrd="0" destOrd="0" presId="urn:microsoft.com/office/officeart/2005/8/layout/orgChart1"/>
    <dgm:cxn modelId="{F52F0323-91F3-4246-AA5D-130B5BA7F998}" type="presParOf" srcId="{009866CF-AC2E-46E3-89C8-7F2AD75755D3}" destId="{DEF3383A-738B-4FC6-A1F8-BF83F70BEBF9}" srcOrd="0" destOrd="0" presId="urn:microsoft.com/office/officeart/2005/8/layout/orgChart1"/>
    <dgm:cxn modelId="{15206FDD-9BDE-466C-80AA-8BBF270685A6}" type="presParOf" srcId="{009866CF-AC2E-46E3-89C8-7F2AD75755D3}" destId="{B1D49E07-7BBD-469E-BC86-185FFD61268D}" srcOrd="1" destOrd="0" presId="urn:microsoft.com/office/officeart/2005/8/layout/orgChart1"/>
    <dgm:cxn modelId="{0A7440E7-1ADC-4A30-B51C-E77CF257E87E}" type="presParOf" srcId="{D55845CE-EBF2-4A75-AA51-306A8B5F88D4}" destId="{A95DB215-93E6-4958-BC67-05E24820575E}" srcOrd="1" destOrd="0" presId="urn:microsoft.com/office/officeart/2005/8/layout/orgChart1"/>
    <dgm:cxn modelId="{92175C14-66D0-4795-A8C5-69276F48B878}" type="presParOf" srcId="{D55845CE-EBF2-4A75-AA51-306A8B5F88D4}" destId="{40A5E338-8289-4C4A-8D9E-FF666EDFB1FF}" srcOrd="2" destOrd="0" presId="urn:microsoft.com/office/officeart/2005/8/layout/orgChart1"/>
    <dgm:cxn modelId="{44B83391-FE1A-4342-AA86-C84676DA515C}" type="presParOf" srcId="{163F4FE0-42F6-4495-8040-F05817BDCD91}" destId="{62FE3B6D-1C32-4845-B9A7-56423A3A4380}" srcOrd="2" destOrd="0" presId="urn:microsoft.com/office/officeart/2005/8/layout/orgChart1"/>
    <dgm:cxn modelId="{99D4A539-1BCA-4D6A-8B19-D70C21CBDBAD}" type="presParOf" srcId="{163F4FE0-42F6-4495-8040-F05817BDCD91}" destId="{52E67523-4B0D-4EDB-9C9C-637AD8C0A89A}" srcOrd="3" destOrd="0" presId="urn:microsoft.com/office/officeart/2005/8/layout/orgChart1"/>
    <dgm:cxn modelId="{B7B03A57-90D8-4868-9F0D-72141D4F24BB}" type="presParOf" srcId="{52E67523-4B0D-4EDB-9C9C-637AD8C0A89A}" destId="{F44C0E31-DE6B-4AD8-9500-D78A3121983E}" srcOrd="0" destOrd="0" presId="urn:microsoft.com/office/officeart/2005/8/layout/orgChart1"/>
    <dgm:cxn modelId="{647FE27C-7090-46D2-8022-887887B5036C}" type="presParOf" srcId="{F44C0E31-DE6B-4AD8-9500-D78A3121983E}" destId="{56E5431A-5FD1-4881-A5B2-B741FC5643DA}" srcOrd="0" destOrd="0" presId="urn:microsoft.com/office/officeart/2005/8/layout/orgChart1"/>
    <dgm:cxn modelId="{2D0ACC51-4980-4956-8979-D64FA2DC5D2D}" type="presParOf" srcId="{F44C0E31-DE6B-4AD8-9500-D78A3121983E}" destId="{688AA344-D576-41E4-956F-B00E0BB939BF}" srcOrd="1" destOrd="0" presId="urn:microsoft.com/office/officeart/2005/8/layout/orgChart1"/>
    <dgm:cxn modelId="{BC2D3DD6-1C94-476B-AC6A-73664764E49F}" type="presParOf" srcId="{52E67523-4B0D-4EDB-9C9C-637AD8C0A89A}" destId="{0D6FC6D4-787C-466D-86C4-6AB58727B65E}" srcOrd="1" destOrd="0" presId="urn:microsoft.com/office/officeart/2005/8/layout/orgChart1"/>
    <dgm:cxn modelId="{362685E4-E436-4FDE-AF19-2B596D27713A}" type="presParOf" srcId="{52E67523-4B0D-4EDB-9C9C-637AD8C0A89A}" destId="{0395B113-CCA2-45E8-B8D0-DC3F93F7A9D5}" srcOrd="2" destOrd="0" presId="urn:microsoft.com/office/officeart/2005/8/layout/orgChart1"/>
    <dgm:cxn modelId="{F0B83BFA-52FF-4568-9FB3-5F0E0BABE420}" type="presParOf" srcId="{163F4FE0-42F6-4495-8040-F05817BDCD91}" destId="{17182E10-FC56-4244-92DC-3A68DAC9EA6A}" srcOrd="4" destOrd="0" presId="urn:microsoft.com/office/officeart/2005/8/layout/orgChart1"/>
    <dgm:cxn modelId="{2EE35CAF-DAB7-46C8-B2C0-2F3CA9A8D606}" type="presParOf" srcId="{163F4FE0-42F6-4495-8040-F05817BDCD91}" destId="{9527AB56-B43F-406D-B1BC-3DB8BC562883}" srcOrd="5" destOrd="0" presId="urn:microsoft.com/office/officeart/2005/8/layout/orgChart1"/>
    <dgm:cxn modelId="{DA4A83FD-170C-44BF-8FC8-C5B3D061D9E2}" type="presParOf" srcId="{9527AB56-B43F-406D-B1BC-3DB8BC562883}" destId="{73F47F33-ABBF-4066-AD67-2068AB2C098B}" srcOrd="0" destOrd="0" presId="urn:microsoft.com/office/officeart/2005/8/layout/orgChart1"/>
    <dgm:cxn modelId="{97AC1958-BFB9-43F2-A1AD-F03F47C2FBC1}" type="presParOf" srcId="{73F47F33-ABBF-4066-AD67-2068AB2C098B}" destId="{074A237D-6C21-4194-B447-3941CA1F7337}" srcOrd="0" destOrd="0" presId="urn:microsoft.com/office/officeart/2005/8/layout/orgChart1"/>
    <dgm:cxn modelId="{6A431258-6A18-4892-855B-168BC3A04685}" type="presParOf" srcId="{73F47F33-ABBF-4066-AD67-2068AB2C098B}" destId="{15D04417-53BA-4B11-B7D6-661592828115}" srcOrd="1" destOrd="0" presId="urn:microsoft.com/office/officeart/2005/8/layout/orgChart1"/>
    <dgm:cxn modelId="{A2F3B158-534B-48FF-B3BE-86EDAD508045}" type="presParOf" srcId="{9527AB56-B43F-406D-B1BC-3DB8BC562883}" destId="{A003BD1A-C30E-4858-BD83-5BB3B76D8DA0}" srcOrd="1" destOrd="0" presId="urn:microsoft.com/office/officeart/2005/8/layout/orgChart1"/>
    <dgm:cxn modelId="{95621473-8725-47A7-8DDC-AEDB935DAAB9}" type="presParOf" srcId="{9527AB56-B43F-406D-B1BC-3DB8BC562883}" destId="{0A8A110A-FCCF-4FD7-9847-6B8528D1AD9E}" srcOrd="2" destOrd="0" presId="urn:microsoft.com/office/officeart/2005/8/layout/orgChart1"/>
    <dgm:cxn modelId="{F80760D5-5FB4-4EBB-8B3A-A04598819F7D}" type="presParOf" srcId="{3D70ACC5-2C65-4B7A-957C-5CF480E86576}" destId="{D1D8EC15-936C-4578-A3E8-BC66DC58CC4F}" srcOrd="2" destOrd="0" presId="urn:microsoft.com/office/officeart/2005/8/layout/orgChart1"/>
    <dgm:cxn modelId="{3998B0A8-07A9-4D3B-A14A-A192A4931F14}" type="presParOf" srcId="{2F8223B2-B0E1-47B0-8ADD-1AB531E0F390}" destId="{4D48E0C4-149F-4759-B91D-8C332CD1B83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182E10-FC56-4244-92DC-3A68DAC9EA6A}">
      <dsp:nvSpPr>
        <dsp:cNvPr id="0" name=""/>
        <dsp:cNvSpPr/>
      </dsp:nvSpPr>
      <dsp:spPr>
        <a:xfrm>
          <a:off x="6093049" y="2029694"/>
          <a:ext cx="321928" cy="2759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9921"/>
              </a:lnTo>
              <a:lnTo>
                <a:pt x="321928" y="275992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FE3B6D-1C32-4845-B9A7-56423A3A4380}">
      <dsp:nvSpPr>
        <dsp:cNvPr id="0" name=""/>
        <dsp:cNvSpPr/>
      </dsp:nvSpPr>
      <dsp:spPr>
        <a:xfrm>
          <a:off x="6093049" y="2029694"/>
          <a:ext cx="321928" cy="17886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8661"/>
              </a:lnTo>
              <a:lnTo>
                <a:pt x="321928" y="178866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86C87D-219D-4FFB-91C4-ABD79B644F80}">
      <dsp:nvSpPr>
        <dsp:cNvPr id="0" name=""/>
        <dsp:cNvSpPr/>
      </dsp:nvSpPr>
      <dsp:spPr>
        <a:xfrm>
          <a:off x="6093049" y="2029694"/>
          <a:ext cx="321928" cy="7075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7567"/>
              </a:lnTo>
              <a:lnTo>
                <a:pt x="321928" y="707567"/>
              </a:lnTo>
            </a:path>
          </a:pathLst>
        </a:custGeom>
        <a:noFill/>
        <a:ln w="317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E4DCD-ACE9-4DBD-AC95-EF53F3DECB78}">
      <dsp:nvSpPr>
        <dsp:cNvPr id="0" name=""/>
        <dsp:cNvSpPr/>
      </dsp:nvSpPr>
      <dsp:spPr>
        <a:xfrm>
          <a:off x="4429124" y="834104"/>
          <a:ext cx="2522401" cy="258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613"/>
              </a:lnTo>
              <a:lnTo>
                <a:pt x="2522401" y="96613"/>
              </a:lnTo>
              <a:lnTo>
                <a:pt x="2522401" y="258123"/>
              </a:lnTo>
            </a:path>
          </a:pathLst>
        </a:custGeom>
        <a:noFill/>
        <a:ln w="317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8EAD42-97AA-4866-B7CE-2460375A5454}">
      <dsp:nvSpPr>
        <dsp:cNvPr id="0" name=""/>
        <dsp:cNvSpPr/>
      </dsp:nvSpPr>
      <dsp:spPr>
        <a:xfrm>
          <a:off x="3517456" y="2029694"/>
          <a:ext cx="321928" cy="27425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2570"/>
              </a:lnTo>
              <a:lnTo>
                <a:pt x="321928" y="2742570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4D9466-F512-4F98-B8A2-173D2DD561FB}">
      <dsp:nvSpPr>
        <dsp:cNvPr id="0" name=""/>
        <dsp:cNvSpPr/>
      </dsp:nvSpPr>
      <dsp:spPr>
        <a:xfrm>
          <a:off x="3517456" y="2029694"/>
          <a:ext cx="321928" cy="17886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8661"/>
              </a:lnTo>
              <a:lnTo>
                <a:pt x="321928" y="178866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08F165-6789-4BC9-AF16-AE58F8FF76C1}">
      <dsp:nvSpPr>
        <dsp:cNvPr id="0" name=""/>
        <dsp:cNvSpPr/>
      </dsp:nvSpPr>
      <dsp:spPr>
        <a:xfrm>
          <a:off x="3517456" y="2029694"/>
          <a:ext cx="321928" cy="7075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7567"/>
              </a:lnTo>
              <a:lnTo>
                <a:pt x="321928" y="707567"/>
              </a:lnTo>
            </a:path>
          </a:pathLst>
        </a:custGeom>
        <a:noFill/>
        <a:ln w="317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5F3DC1-18B9-47FE-8AE1-D63B948485C7}">
      <dsp:nvSpPr>
        <dsp:cNvPr id="0" name=""/>
        <dsp:cNvSpPr/>
      </dsp:nvSpPr>
      <dsp:spPr>
        <a:xfrm>
          <a:off x="4330213" y="834104"/>
          <a:ext cx="91440" cy="258123"/>
        </a:xfrm>
        <a:custGeom>
          <a:avLst/>
          <a:gdLst/>
          <a:ahLst/>
          <a:cxnLst/>
          <a:rect l="0" t="0" r="0" b="0"/>
          <a:pathLst>
            <a:path>
              <a:moveTo>
                <a:pt x="98910" y="0"/>
              </a:moveTo>
              <a:lnTo>
                <a:pt x="98910" y="96613"/>
              </a:lnTo>
              <a:lnTo>
                <a:pt x="45720" y="96613"/>
              </a:lnTo>
              <a:lnTo>
                <a:pt x="45720" y="258123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AAE5D8-F870-40EB-936F-F1724D6C9D5E}">
      <dsp:nvSpPr>
        <dsp:cNvPr id="0" name=""/>
        <dsp:cNvSpPr/>
      </dsp:nvSpPr>
      <dsp:spPr>
        <a:xfrm>
          <a:off x="1291445" y="3239681"/>
          <a:ext cx="230728" cy="16504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0455"/>
              </a:lnTo>
              <a:lnTo>
                <a:pt x="230728" y="1650455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C22A13-4738-40EF-8994-461231AC2BAE}">
      <dsp:nvSpPr>
        <dsp:cNvPr id="0" name=""/>
        <dsp:cNvSpPr/>
      </dsp:nvSpPr>
      <dsp:spPr>
        <a:xfrm>
          <a:off x="1291445" y="3239681"/>
          <a:ext cx="230728" cy="696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6546"/>
              </a:lnTo>
              <a:lnTo>
                <a:pt x="230728" y="696546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59B127-EDBD-4BF6-A2E5-8BCC132EF484}">
      <dsp:nvSpPr>
        <dsp:cNvPr id="0" name=""/>
        <dsp:cNvSpPr/>
      </dsp:nvSpPr>
      <dsp:spPr>
        <a:xfrm>
          <a:off x="1861002" y="2029694"/>
          <a:ext cx="91440" cy="3230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3020"/>
              </a:lnTo>
            </a:path>
          </a:pathLst>
        </a:custGeom>
        <a:noFill/>
        <a:ln w="317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226E4B-729C-4BA1-AE4B-5EC6973C5CD2}">
      <dsp:nvSpPr>
        <dsp:cNvPr id="0" name=""/>
        <dsp:cNvSpPr/>
      </dsp:nvSpPr>
      <dsp:spPr>
        <a:xfrm>
          <a:off x="1906722" y="834104"/>
          <a:ext cx="2522401" cy="258123"/>
        </a:xfrm>
        <a:custGeom>
          <a:avLst/>
          <a:gdLst/>
          <a:ahLst/>
          <a:cxnLst/>
          <a:rect l="0" t="0" r="0" b="0"/>
          <a:pathLst>
            <a:path>
              <a:moveTo>
                <a:pt x="2522401" y="0"/>
              </a:moveTo>
              <a:lnTo>
                <a:pt x="2522401" y="96613"/>
              </a:lnTo>
              <a:lnTo>
                <a:pt x="0" y="96613"/>
              </a:lnTo>
              <a:lnTo>
                <a:pt x="0" y="258123"/>
              </a:lnTo>
            </a:path>
          </a:pathLst>
        </a:custGeom>
        <a:noFill/>
        <a:ln w="317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EDD5F3-A148-48F2-AD81-197D6E0CE287}">
      <dsp:nvSpPr>
        <dsp:cNvPr id="0" name=""/>
        <dsp:cNvSpPr/>
      </dsp:nvSpPr>
      <dsp:spPr>
        <a:xfrm>
          <a:off x="1872381" y="65009"/>
          <a:ext cx="5113484" cy="769095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Ordinale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Itemantwortmodelle</a:t>
          </a:r>
          <a:endParaRPr lang="en-US" sz="2800" kern="1200" dirty="0"/>
        </a:p>
      </dsp:txBody>
      <dsp:txXfrm>
        <a:off x="1872381" y="65009"/>
        <a:ext cx="5113484" cy="769095"/>
      </dsp:txXfrm>
    </dsp:sp>
    <dsp:sp modelId="{F51F363C-6B3F-46B2-A8D7-FAB8F4DEA9D5}">
      <dsp:nvSpPr>
        <dsp:cNvPr id="0" name=""/>
        <dsp:cNvSpPr/>
      </dsp:nvSpPr>
      <dsp:spPr>
        <a:xfrm>
          <a:off x="833626" y="1092228"/>
          <a:ext cx="2146191" cy="937465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Modelle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mit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quantitativen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Fähigkeitsparametern</a:t>
          </a:r>
          <a:endParaRPr lang="en-US" sz="1600" kern="1200" dirty="0"/>
        </a:p>
      </dsp:txBody>
      <dsp:txXfrm>
        <a:off x="833626" y="1092228"/>
        <a:ext cx="2146191" cy="937465"/>
      </dsp:txXfrm>
    </dsp:sp>
    <dsp:sp modelId="{A90E9424-E514-4ED1-8D56-8EA50B527930}">
      <dsp:nvSpPr>
        <dsp:cNvPr id="0" name=""/>
        <dsp:cNvSpPr/>
      </dsp:nvSpPr>
      <dsp:spPr>
        <a:xfrm>
          <a:off x="1137626" y="2352714"/>
          <a:ext cx="1538190" cy="886966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Ordinales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Rasch-Modell</a:t>
          </a:r>
          <a:endParaRPr lang="en-US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(partial credit model)</a:t>
          </a:r>
          <a:endParaRPr lang="en-US" sz="1200" kern="1200" dirty="0"/>
        </a:p>
      </dsp:txBody>
      <dsp:txXfrm>
        <a:off x="1137626" y="2352714"/>
        <a:ext cx="1538190" cy="886966"/>
      </dsp:txXfrm>
    </dsp:sp>
    <dsp:sp modelId="{44833CC4-38F1-4922-ADAE-53D7490DC22E}">
      <dsp:nvSpPr>
        <dsp:cNvPr id="0" name=""/>
        <dsp:cNvSpPr/>
      </dsp:nvSpPr>
      <dsp:spPr>
        <a:xfrm>
          <a:off x="1522174" y="3441891"/>
          <a:ext cx="1538190" cy="988672"/>
        </a:xfrm>
        <a:prstGeom prst="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>
              <a:solidFill>
                <a:schemeClr val="tx1"/>
              </a:solidFill>
            </a:rPr>
            <a:t>Dichotomes</a:t>
          </a:r>
          <a:r>
            <a:rPr lang="en-US" sz="1300" kern="1200" dirty="0" smtClean="0">
              <a:solidFill>
                <a:schemeClr val="tx1"/>
              </a:solidFill>
            </a:rPr>
            <a:t> </a:t>
          </a:r>
          <a:r>
            <a:rPr lang="en-US" sz="1300" kern="1200" dirty="0" err="1" smtClean="0">
              <a:solidFill>
                <a:schemeClr val="tx1"/>
              </a:solidFill>
            </a:rPr>
            <a:t>Rasch-Modell</a:t>
          </a:r>
          <a:r>
            <a:rPr lang="en-US" sz="1300" kern="1200" dirty="0" smtClean="0">
              <a:solidFill>
                <a:schemeClr val="tx1"/>
              </a:solidFill>
            </a:rPr>
            <a:t>;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>
              <a:solidFill>
                <a:schemeClr val="tx1"/>
              </a:solidFill>
            </a:rPr>
            <a:t>Daten</a:t>
          </a:r>
          <a:r>
            <a:rPr lang="en-US" sz="1300" kern="1200" dirty="0" smtClean="0">
              <a:solidFill>
                <a:schemeClr val="tx1"/>
              </a:solidFill>
            </a:rPr>
            <a:t>: </a:t>
          </a:r>
          <a:r>
            <a:rPr lang="en-US" sz="1300" kern="1200" dirty="0" err="1" smtClean="0">
              <a:solidFill>
                <a:schemeClr val="tx1"/>
              </a:solidFill>
            </a:rPr>
            <a:t>kft</a:t>
          </a:r>
          <a:endParaRPr lang="en-US" sz="1300" kern="1200" dirty="0">
            <a:solidFill>
              <a:schemeClr val="tx1"/>
            </a:solidFill>
          </a:endParaRPr>
        </a:p>
      </dsp:txBody>
      <dsp:txXfrm>
        <a:off x="1522174" y="3441891"/>
        <a:ext cx="1538190" cy="988672"/>
      </dsp:txXfrm>
    </dsp:sp>
    <dsp:sp modelId="{B1A081FF-7F67-4527-9E35-3F3A25602D8F}">
      <dsp:nvSpPr>
        <dsp:cNvPr id="0" name=""/>
        <dsp:cNvSpPr/>
      </dsp:nvSpPr>
      <dsp:spPr>
        <a:xfrm>
          <a:off x="1522174" y="4505589"/>
          <a:ext cx="1538190" cy="769095"/>
        </a:xfrm>
        <a:prstGeom prst="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>
              <a:solidFill>
                <a:schemeClr val="tx1"/>
              </a:solidFill>
            </a:rPr>
            <a:t>Ordinales</a:t>
          </a:r>
          <a:r>
            <a:rPr lang="en-US" sz="1300" kern="1200" dirty="0" smtClean="0">
              <a:solidFill>
                <a:schemeClr val="tx1"/>
              </a:solidFill>
            </a:rPr>
            <a:t> </a:t>
          </a:r>
          <a:r>
            <a:rPr lang="en-US" sz="1300" kern="1200" dirty="0" err="1" smtClean="0">
              <a:solidFill>
                <a:schemeClr val="tx1"/>
              </a:solidFill>
            </a:rPr>
            <a:t>Rasch-Modell</a:t>
          </a:r>
          <a:endParaRPr lang="en-US" sz="1300" kern="1200" dirty="0" smtClean="0">
            <a:solidFill>
              <a:schemeClr val="tx1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>
              <a:solidFill>
                <a:schemeClr val="tx1"/>
              </a:solidFill>
            </a:rPr>
            <a:t>Daten</a:t>
          </a:r>
          <a:r>
            <a:rPr lang="en-US" sz="1300" kern="1200" dirty="0" smtClean="0">
              <a:solidFill>
                <a:schemeClr val="tx1"/>
              </a:solidFill>
            </a:rPr>
            <a:t>: </a:t>
          </a:r>
          <a:r>
            <a:rPr lang="en-US" sz="1300" kern="1200" dirty="0" err="1" smtClean="0">
              <a:solidFill>
                <a:schemeClr val="tx1"/>
              </a:solidFill>
            </a:rPr>
            <a:t>neoffi</a:t>
          </a:r>
          <a:endParaRPr lang="en-US" sz="1300" kern="1200" dirty="0" smtClean="0">
            <a:solidFill>
              <a:schemeClr val="tx1"/>
            </a:solidFill>
          </a:endParaRPr>
        </a:p>
      </dsp:txBody>
      <dsp:txXfrm>
        <a:off x="1522174" y="4505589"/>
        <a:ext cx="1538190" cy="769095"/>
      </dsp:txXfrm>
    </dsp:sp>
    <dsp:sp modelId="{89C72541-2C49-4C99-B717-C23309A9B854}">
      <dsp:nvSpPr>
        <dsp:cNvPr id="0" name=""/>
        <dsp:cNvSpPr/>
      </dsp:nvSpPr>
      <dsp:spPr>
        <a:xfrm>
          <a:off x="3302837" y="1092228"/>
          <a:ext cx="2146191" cy="937465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Modelle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mit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qualitativen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Fähigkeitsparametern</a:t>
          </a:r>
          <a:endParaRPr lang="en-US" sz="1600" kern="1200" dirty="0"/>
        </a:p>
      </dsp:txBody>
      <dsp:txXfrm>
        <a:off x="3302837" y="1092228"/>
        <a:ext cx="2146191" cy="937465"/>
      </dsp:txXfrm>
    </dsp:sp>
    <dsp:sp modelId="{061C0F0D-2836-4E76-9FB0-72B272B0B57B}">
      <dsp:nvSpPr>
        <dsp:cNvPr id="0" name=""/>
        <dsp:cNvSpPr/>
      </dsp:nvSpPr>
      <dsp:spPr>
        <a:xfrm>
          <a:off x="3839385" y="2352714"/>
          <a:ext cx="1538190" cy="769095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Latente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Klassenanalyse</a:t>
          </a:r>
          <a:endParaRPr lang="en-US" sz="1600" kern="1200" dirty="0"/>
        </a:p>
      </dsp:txBody>
      <dsp:txXfrm>
        <a:off x="3839385" y="2352714"/>
        <a:ext cx="1538190" cy="769095"/>
      </dsp:txXfrm>
    </dsp:sp>
    <dsp:sp modelId="{90DFDB3C-59F1-4D74-BFCE-612B6F433A94}">
      <dsp:nvSpPr>
        <dsp:cNvPr id="0" name=""/>
        <dsp:cNvSpPr/>
      </dsp:nvSpPr>
      <dsp:spPr>
        <a:xfrm>
          <a:off x="3839385" y="3324020"/>
          <a:ext cx="2252572" cy="988672"/>
        </a:xfrm>
        <a:prstGeom prst="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>
              <a:solidFill>
                <a:schemeClr val="tx1"/>
              </a:solidFill>
            </a:rPr>
            <a:t>Analyse</a:t>
          </a:r>
          <a:r>
            <a:rPr lang="en-US" sz="1600" kern="1200" dirty="0" smtClean="0">
              <a:solidFill>
                <a:schemeClr val="tx1"/>
              </a:solidFill>
            </a:rPr>
            <a:t> </a:t>
          </a:r>
          <a:r>
            <a:rPr lang="en-US" sz="1600" kern="1200" dirty="0" err="1" smtClean="0">
              <a:solidFill>
                <a:schemeClr val="tx1"/>
              </a:solidFill>
            </a:rPr>
            <a:t>dichotomer</a:t>
          </a:r>
          <a:r>
            <a:rPr lang="en-US" sz="1600" kern="1200" dirty="0" smtClean="0">
              <a:solidFill>
                <a:schemeClr val="tx1"/>
              </a:solidFill>
            </a:rPr>
            <a:t> </a:t>
          </a:r>
          <a:r>
            <a:rPr lang="en-US" sz="1600" kern="1200" dirty="0" err="1" smtClean="0">
              <a:solidFill>
                <a:schemeClr val="tx1"/>
              </a:solidFill>
            </a:rPr>
            <a:t>Daten</a:t>
          </a:r>
          <a:endParaRPr lang="en-US" sz="1600" kern="120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>
              <a:solidFill>
                <a:schemeClr val="tx1"/>
              </a:solidFill>
            </a:rPr>
            <a:t>Daten</a:t>
          </a:r>
          <a:r>
            <a:rPr lang="en-US" sz="1600" kern="1200" dirty="0" smtClean="0">
              <a:solidFill>
                <a:schemeClr val="tx1"/>
              </a:solidFill>
            </a:rPr>
            <a:t>: </a:t>
          </a:r>
          <a:r>
            <a:rPr lang="en-US" sz="1600" kern="1200" dirty="0" err="1" smtClean="0">
              <a:solidFill>
                <a:schemeClr val="tx1"/>
              </a:solidFill>
            </a:rPr>
            <a:t>kft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3839385" y="3324020"/>
        <a:ext cx="2252572" cy="988672"/>
      </dsp:txXfrm>
    </dsp:sp>
    <dsp:sp modelId="{1E00FFF8-7958-4FEB-B455-F73A6195FAF1}">
      <dsp:nvSpPr>
        <dsp:cNvPr id="0" name=""/>
        <dsp:cNvSpPr/>
      </dsp:nvSpPr>
      <dsp:spPr>
        <a:xfrm>
          <a:off x="3839385" y="4387717"/>
          <a:ext cx="1538190" cy="769095"/>
        </a:xfrm>
        <a:prstGeom prst="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>
              <a:solidFill>
                <a:schemeClr val="tx1"/>
              </a:solidFill>
            </a:rPr>
            <a:t>Analyse</a:t>
          </a:r>
          <a:r>
            <a:rPr lang="en-US" sz="1500" kern="1200" dirty="0" smtClean="0">
              <a:solidFill>
                <a:schemeClr val="tx1"/>
              </a:solidFill>
            </a:rPr>
            <a:t> </a:t>
          </a:r>
          <a:r>
            <a:rPr lang="en-US" sz="1500" kern="1200" dirty="0" err="1" smtClean="0">
              <a:solidFill>
                <a:schemeClr val="tx1"/>
              </a:solidFill>
            </a:rPr>
            <a:t>nominaler</a:t>
          </a:r>
          <a:r>
            <a:rPr lang="en-US" sz="1500" kern="1200" dirty="0" smtClean="0">
              <a:solidFill>
                <a:schemeClr val="tx1"/>
              </a:solidFill>
            </a:rPr>
            <a:t> </a:t>
          </a:r>
          <a:r>
            <a:rPr lang="en-US" sz="1500" kern="1200" dirty="0" err="1" smtClean="0">
              <a:solidFill>
                <a:schemeClr val="tx1"/>
              </a:solidFill>
            </a:rPr>
            <a:t>Daten</a:t>
          </a:r>
          <a:endParaRPr lang="en-US" sz="1500" kern="1200" dirty="0" smtClean="0">
            <a:solidFill>
              <a:schemeClr val="tx1"/>
            </a:solidFill>
          </a:endParaRP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>
              <a:solidFill>
                <a:schemeClr val="tx1"/>
              </a:solidFill>
            </a:rPr>
            <a:t>Daten</a:t>
          </a:r>
          <a:r>
            <a:rPr lang="en-US" sz="1500" kern="1200" dirty="0" smtClean="0">
              <a:solidFill>
                <a:schemeClr val="tx1"/>
              </a:solidFill>
            </a:rPr>
            <a:t>: </a:t>
          </a:r>
          <a:r>
            <a:rPr lang="en-US" sz="1500" kern="1200" dirty="0" err="1" smtClean="0">
              <a:solidFill>
                <a:schemeClr val="tx1"/>
              </a:solidFill>
            </a:rPr>
            <a:t>esu-Daten</a:t>
          </a:r>
          <a:endParaRPr lang="en-US" sz="1500" kern="1200" dirty="0" smtClean="0">
            <a:solidFill>
              <a:schemeClr val="tx1"/>
            </a:solidFill>
          </a:endParaRPr>
        </a:p>
      </dsp:txBody>
      <dsp:txXfrm>
        <a:off x="3839385" y="4387717"/>
        <a:ext cx="1538190" cy="769095"/>
      </dsp:txXfrm>
    </dsp:sp>
    <dsp:sp modelId="{52ED35DB-B004-49C4-8535-1402614A382A}">
      <dsp:nvSpPr>
        <dsp:cNvPr id="0" name=""/>
        <dsp:cNvSpPr/>
      </dsp:nvSpPr>
      <dsp:spPr>
        <a:xfrm>
          <a:off x="5878430" y="1092228"/>
          <a:ext cx="2146191" cy="937465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Modelle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mit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gemsichten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Fähigkeitsparametern</a:t>
          </a:r>
          <a:endParaRPr lang="en-US" sz="1600" kern="1200" dirty="0"/>
        </a:p>
      </dsp:txBody>
      <dsp:txXfrm>
        <a:off x="5878430" y="1092228"/>
        <a:ext cx="2146191" cy="937465"/>
      </dsp:txXfrm>
    </dsp:sp>
    <dsp:sp modelId="{DEF3383A-738B-4FC6-A1F8-BF83F70BEBF9}">
      <dsp:nvSpPr>
        <dsp:cNvPr id="0" name=""/>
        <dsp:cNvSpPr/>
      </dsp:nvSpPr>
      <dsp:spPr>
        <a:xfrm>
          <a:off x="6414978" y="2352714"/>
          <a:ext cx="1538190" cy="769095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Mixed </a:t>
          </a:r>
          <a:r>
            <a:rPr lang="en-US" sz="1600" kern="1200" dirty="0" err="1" smtClean="0"/>
            <a:t>Rasch-Modell</a:t>
          </a:r>
          <a:endParaRPr lang="en-US" sz="1600" kern="1200" dirty="0"/>
        </a:p>
      </dsp:txBody>
      <dsp:txXfrm>
        <a:off x="6414978" y="2352714"/>
        <a:ext cx="1538190" cy="769095"/>
      </dsp:txXfrm>
    </dsp:sp>
    <dsp:sp modelId="{56E5431A-5FD1-4881-A5B2-B741FC5643DA}">
      <dsp:nvSpPr>
        <dsp:cNvPr id="0" name=""/>
        <dsp:cNvSpPr/>
      </dsp:nvSpPr>
      <dsp:spPr>
        <a:xfrm>
          <a:off x="6414978" y="3324020"/>
          <a:ext cx="1538190" cy="988672"/>
        </a:xfrm>
        <a:prstGeom prst="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>
              <a:solidFill>
                <a:schemeClr val="tx1"/>
              </a:solidFill>
            </a:rPr>
            <a:t>Dichotomes</a:t>
          </a:r>
          <a:r>
            <a:rPr lang="en-US" sz="1500" kern="1200" dirty="0" smtClean="0">
              <a:solidFill>
                <a:schemeClr val="tx1"/>
              </a:solidFill>
            </a:rPr>
            <a:t> </a:t>
          </a:r>
          <a:r>
            <a:rPr lang="en-US" sz="1500" kern="1200" dirty="0" err="1" smtClean="0">
              <a:solidFill>
                <a:schemeClr val="tx1"/>
              </a:solidFill>
            </a:rPr>
            <a:t>Rasch-Modell</a:t>
          </a:r>
          <a:r>
            <a:rPr lang="en-US" sz="1500" kern="1200" dirty="0" smtClean="0">
              <a:solidFill>
                <a:schemeClr val="tx1"/>
              </a:solidFill>
            </a:rPr>
            <a:t>;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>
              <a:solidFill>
                <a:schemeClr val="tx1"/>
              </a:solidFill>
            </a:rPr>
            <a:t>Daten</a:t>
          </a:r>
          <a:r>
            <a:rPr lang="en-US" sz="1500" kern="1200" dirty="0" smtClean="0">
              <a:solidFill>
                <a:schemeClr val="tx1"/>
              </a:solidFill>
            </a:rPr>
            <a:t>: </a:t>
          </a:r>
          <a:r>
            <a:rPr lang="en-US" sz="1500" kern="1200" dirty="0" err="1" smtClean="0">
              <a:solidFill>
                <a:schemeClr val="tx1"/>
              </a:solidFill>
            </a:rPr>
            <a:t>kft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6414978" y="3324020"/>
        <a:ext cx="1538190" cy="988672"/>
      </dsp:txXfrm>
    </dsp:sp>
    <dsp:sp modelId="{074A237D-6C21-4194-B447-3941CA1F7337}">
      <dsp:nvSpPr>
        <dsp:cNvPr id="0" name=""/>
        <dsp:cNvSpPr/>
      </dsp:nvSpPr>
      <dsp:spPr>
        <a:xfrm>
          <a:off x="6414978" y="4405068"/>
          <a:ext cx="1538190" cy="769095"/>
        </a:xfrm>
        <a:prstGeom prst="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>
              <a:solidFill>
                <a:schemeClr val="tx1"/>
              </a:solidFill>
            </a:rPr>
            <a:t>Ordinales</a:t>
          </a:r>
          <a:r>
            <a:rPr lang="en-US" sz="1500" kern="1200" dirty="0" smtClean="0">
              <a:solidFill>
                <a:schemeClr val="tx1"/>
              </a:solidFill>
            </a:rPr>
            <a:t> </a:t>
          </a:r>
          <a:r>
            <a:rPr lang="en-US" sz="1500" kern="1200" dirty="0" err="1" smtClean="0">
              <a:solidFill>
                <a:schemeClr val="tx1"/>
              </a:solidFill>
            </a:rPr>
            <a:t>Rasch-Modell</a:t>
          </a:r>
          <a:endParaRPr lang="en-US" sz="1500" kern="1200" dirty="0" smtClean="0">
            <a:solidFill>
              <a:schemeClr val="tx1"/>
            </a:solidFill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>
              <a:solidFill>
                <a:schemeClr val="tx1"/>
              </a:solidFill>
            </a:rPr>
            <a:t>Daten</a:t>
          </a:r>
          <a:r>
            <a:rPr lang="en-US" sz="1500" kern="1200" dirty="0" smtClean="0">
              <a:solidFill>
                <a:schemeClr val="tx1"/>
              </a:solidFill>
            </a:rPr>
            <a:t>: </a:t>
          </a:r>
          <a:r>
            <a:rPr lang="en-US" sz="1500" kern="1200" dirty="0" err="1" smtClean="0">
              <a:solidFill>
                <a:schemeClr val="tx1"/>
              </a:solidFill>
            </a:rPr>
            <a:t>neoffi</a:t>
          </a:r>
          <a:endParaRPr lang="en-US" sz="1500" kern="1200" dirty="0" smtClean="0">
            <a:solidFill>
              <a:schemeClr val="tx1"/>
            </a:solidFill>
          </a:endParaRPr>
        </a:p>
      </dsp:txBody>
      <dsp:txXfrm>
        <a:off x="6414978" y="4405068"/>
        <a:ext cx="1538190" cy="7690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61003"/>
            <a:ext cx="3046576" cy="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43" tIns="44023" rIns="88043" bIns="44023" numCol="1" anchor="b" anchorCtr="0" compatLnSpc="1">
            <a:prstTxWarp prst="textNoShape">
              <a:avLst/>
            </a:prstTxWarp>
          </a:bodyPr>
          <a:lstStyle>
            <a:lvl1pPr defTabSz="879952">
              <a:defRPr sz="11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08049" y="8861003"/>
            <a:ext cx="2967955" cy="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43" tIns="44023" rIns="88043" bIns="44023" numCol="1" anchor="b" anchorCtr="0" compatLnSpc="1">
            <a:prstTxWarp prst="textNoShape">
              <a:avLst/>
            </a:prstTxWarp>
          </a:bodyPr>
          <a:lstStyle>
            <a:lvl1pPr algn="r" defTabSz="879952">
              <a:defRPr sz="1100">
                <a:latin typeface="Arial" charset="0"/>
              </a:defRPr>
            </a:lvl1pPr>
          </a:lstStyle>
          <a:p>
            <a:pPr>
              <a:defRPr/>
            </a:pPr>
            <a:fld id="{8E159DFC-7F72-4455-A62B-A6E5878782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6576" cy="432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43" tIns="44023" rIns="88043" bIns="44023" numCol="1" anchor="t" anchorCtr="0" compatLnSpc="1">
            <a:prstTxWarp prst="textNoShape">
              <a:avLst/>
            </a:prstTxWarp>
          </a:bodyPr>
          <a:lstStyle>
            <a:lvl1pPr defTabSz="879952">
              <a:defRPr sz="1100"/>
            </a:lvl1pPr>
          </a:lstStyle>
          <a:p>
            <a:pPr>
              <a:defRPr/>
            </a:pPr>
            <a:r>
              <a:rPr lang="de-DE"/>
              <a:t>Methoden der Marketingplanung © 2005-06 Inst. f. Marketing-Management/Salzberger/Floh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08049" y="0"/>
            <a:ext cx="2967955" cy="432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43" tIns="44023" rIns="88043" bIns="44023" numCol="1" anchor="t" anchorCtr="0" compatLnSpc="1">
            <a:prstTxWarp prst="textNoShape">
              <a:avLst/>
            </a:prstTxWarp>
          </a:bodyPr>
          <a:lstStyle>
            <a:lvl1pPr algn="r" defTabSz="879952">
              <a:defRPr sz="11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719138"/>
            <a:ext cx="4608513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1474" y="4395580"/>
            <a:ext cx="5130041" cy="417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43" tIns="44023" rIns="88043" bIns="440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61003"/>
            <a:ext cx="3046576" cy="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43" tIns="44023" rIns="88043" bIns="44023" numCol="1" anchor="b" anchorCtr="0" compatLnSpc="1">
            <a:prstTxWarp prst="textNoShape">
              <a:avLst/>
            </a:prstTxWarp>
          </a:bodyPr>
          <a:lstStyle>
            <a:lvl1pPr defTabSz="879952">
              <a:defRPr sz="11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8049" y="8861003"/>
            <a:ext cx="2967955" cy="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43" tIns="44023" rIns="88043" bIns="44023" numCol="1" anchor="b" anchorCtr="0" compatLnSpc="1">
            <a:prstTxWarp prst="textNoShape">
              <a:avLst/>
            </a:prstTxWarp>
          </a:bodyPr>
          <a:lstStyle>
            <a:lvl1pPr algn="r" defTabSz="879952">
              <a:defRPr sz="1100"/>
            </a:lvl1pPr>
          </a:lstStyle>
          <a:p>
            <a:pPr>
              <a:defRPr/>
            </a:pPr>
            <a:fld id="{537F21B2-D32B-4792-98FE-33341A9976D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de-DE" smtClean="0"/>
              <a:t>Methoden der Marketingplanung © 2005-06 Inst. f. Marketing-Management/Salzberger/Floh</a:t>
            </a:r>
          </a:p>
        </p:txBody>
      </p:sp>
      <p:sp>
        <p:nvSpPr>
          <p:cNvPr id="593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179984-2217-49E4-A69C-57D2BBDDE126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A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&lt;</a:t>
            </a:r>
            <a:fld id="{26FC62FF-F8E4-43E0-86A8-B6D9CF135F07}" type="slidenum">
              <a:rPr lang="de-AT"/>
              <a:pPr>
                <a:defRPr/>
              </a:pPr>
              <a:t>‹Nr.›</a:t>
            </a:fld>
            <a:r>
              <a:rPr lang="de-AT"/>
              <a:t>&gt;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&lt;</a:t>
            </a:r>
            <a:fld id="{7F32551B-7E56-4804-841F-D823F1F525F0}" type="slidenum">
              <a:rPr lang="de-AT"/>
              <a:pPr>
                <a:defRPr/>
              </a:pPr>
              <a:t>‹Nr.›</a:t>
            </a:fld>
            <a:r>
              <a:rPr lang="de-AT"/>
              <a:t>&gt;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6550" y="274638"/>
            <a:ext cx="2076450" cy="5745162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76950" cy="574516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&lt;</a:t>
            </a:r>
            <a:fld id="{C719ABE3-7531-4A67-BB70-339FA9E85895}" type="slidenum">
              <a:rPr lang="de-AT"/>
              <a:pPr>
                <a:defRPr/>
              </a:pPr>
              <a:t>‹Nr.›</a:t>
            </a:fld>
            <a:r>
              <a:rPr lang="de-AT"/>
              <a:t>&gt;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685800" y="990600"/>
            <a:ext cx="8077200" cy="5029200"/>
          </a:xfrm>
        </p:spPr>
        <p:txBody>
          <a:bodyPr/>
          <a:lstStyle/>
          <a:p>
            <a:pPr lvl="0"/>
            <a:endParaRPr lang="de-AT" noProof="0" smtClean="0"/>
          </a:p>
        </p:txBody>
      </p:sp>
      <p:sp>
        <p:nvSpPr>
          <p:cNvPr id="4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&lt;</a:t>
            </a:r>
            <a:fld id="{781EAAF4-7300-4E44-9335-F1AAC0BC86F4}" type="slidenum">
              <a:rPr lang="de-AT"/>
              <a:pPr>
                <a:defRPr/>
              </a:pPr>
              <a:t>‹Nr.›</a:t>
            </a:fld>
            <a:r>
              <a:rPr lang="de-AT"/>
              <a:t>&gt;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990600"/>
            <a:ext cx="3962400" cy="5029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800600" y="990600"/>
            <a:ext cx="3962400" cy="2438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800600" y="3581400"/>
            <a:ext cx="3962400" cy="2438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&lt;</a:t>
            </a:r>
            <a:fld id="{F9657C0E-2FBB-4BCF-BF59-8A0E428E0E79}" type="slidenum">
              <a:rPr lang="de-AT"/>
              <a:pPr>
                <a:defRPr/>
              </a:pPr>
              <a:t>‹Nr.›</a:t>
            </a:fld>
            <a:r>
              <a:rPr lang="de-AT"/>
              <a:t>&gt;</a:t>
            </a: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990600"/>
            <a:ext cx="3962400" cy="5029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00600" y="990600"/>
            <a:ext cx="3962400" cy="5029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&lt;</a:t>
            </a:r>
            <a:fld id="{DECCDD08-EF7B-47E2-B0E5-A36C81270513}" type="slidenum">
              <a:rPr lang="de-AT"/>
              <a:pPr>
                <a:defRPr/>
              </a:pPr>
              <a:t>‹Nr.›</a:t>
            </a:fld>
            <a:r>
              <a:rPr lang="de-AT"/>
              <a:t>&gt;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&lt;</a:t>
            </a:r>
            <a:fld id="{0208C4F4-87FD-45BD-BF53-D95FC760E88D}" type="slidenum">
              <a:rPr lang="de-AT"/>
              <a:pPr>
                <a:defRPr/>
              </a:pPr>
              <a:t>‹Nr.›</a:t>
            </a:fld>
            <a:r>
              <a:rPr lang="de-AT"/>
              <a:t>&gt;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&lt;</a:t>
            </a:r>
            <a:fld id="{C8426756-183B-47F4-B6C1-2066DBF201E5}" type="slidenum">
              <a:rPr lang="de-AT"/>
              <a:pPr>
                <a:defRPr/>
              </a:pPr>
              <a:t>‹Nr.›</a:t>
            </a:fld>
            <a:r>
              <a:rPr lang="de-AT"/>
              <a:t>&gt;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9624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00600" y="990600"/>
            <a:ext cx="39624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&lt;</a:t>
            </a:r>
            <a:fld id="{91C8E697-B3E7-4EA2-BC35-05D7143C84BC}" type="slidenum">
              <a:rPr lang="de-AT"/>
              <a:pPr>
                <a:defRPr/>
              </a:pPr>
              <a:t>‹Nr.›</a:t>
            </a:fld>
            <a:r>
              <a:rPr lang="de-AT"/>
              <a:t>&gt;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&lt;</a:t>
            </a:r>
            <a:fld id="{777D215F-EBDE-4D51-8553-29F728879A67}" type="slidenum">
              <a:rPr lang="de-AT"/>
              <a:pPr>
                <a:defRPr/>
              </a:pPr>
              <a:t>‹Nr.›</a:t>
            </a:fld>
            <a:r>
              <a:rPr lang="de-AT"/>
              <a:t>&gt;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&lt;</a:t>
            </a:r>
            <a:fld id="{7A4677C2-EF53-430B-958E-CE1716F88C46}" type="slidenum">
              <a:rPr lang="de-AT"/>
              <a:pPr>
                <a:defRPr/>
              </a:pPr>
              <a:t>‹Nr.›</a:t>
            </a:fld>
            <a:r>
              <a:rPr lang="de-AT"/>
              <a:t>&gt;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&lt;</a:t>
            </a:r>
            <a:fld id="{57AE244A-D6B6-4C1F-A31A-F634B459AFB1}" type="slidenum">
              <a:rPr lang="de-AT"/>
              <a:pPr>
                <a:defRPr/>
              </a:pPr>
              <a:t>‹Nr.›</a:t>
            </a:fld>
            <a:r>
              <a:rPr lang="de-AT"/>
              <a:t>&gt;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&lt;</a:t>
            </a:r>
            <a:fld id="{A87AA81A-ADAD-486F-9DAC-11B85DEA5AC6}" type="slidenum">
              <a:rPr lang="de-AT"/>
              <a:pPr>
                <a:defRPr/>
              </a:pPr>
              <a:t>‹Nr.›</a:t>
            </a:fld>
            <a:r>
              <a:rPr lang="de-AT"/>
              <a:t>&gt;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&lt;</a:t>
            </a:r>
            <a:fld id="{B29E78BF-9337-4F6B-B2E2-0ED18ACA77A4}" type="slidenum">
              <a:rPr lang="de-AT"/>
              <a:pPr>
                <a:defRPr/>
              </a:pPr>
              <a:t>‹Nr.›</a:t>
            </a:fld>
            <a:r>
              <a:rPr lang="de-AT"/>
              <a:t>&gt;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Microsoft_Office_Word_97_-_2003-Dokument1.doc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8077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Aufzählungen erster Ebene</a:t>
            </a:r>
          </a:p>
          <a:p>
            <a:pPr lvl="1"/>
            <a:r>
              <a:rPr lang="de-DE" smtClean="0"/>
              <a:t>Aufzählung zweiter Ebene</a:t>
            </a:r>
          </a:p>
          <a:p>
            <a:pPr lvl="2"/>
            <a:r>
              <a:rPr lang="de-DE" smtClean="0"/>
              <a:t>Dritte Ebene</a:t>
            </a:r>
          </a:p>
        </p:txBody>
      </p:sp>
      <p:graphicFrame>
        <p:nvGraphicFramePr>
          <p:cNvPr id="1026" name="Object 32"/>
          <p:cNvGraphicFramePr>
            <a:graphicFrameLocks noChangeAspect="1"/>
          </p:cNvGraphicFramePr>
          <p:nvPr/>
        </p:nvGraphicFramePr>
        <p:xfrm>
          <a:off x="1450975" y="1344613"/>
          <a:ext cx="6264275" cy="4165600"/>
        </p:xfrm>
        <a:graphic>
          <a:graphicData uri="http://schemas.openxmlformats.org/presentationml/2006/ole">
            <p:oleObj spid="_x0000_s1026" name="Dokument" r:id="rId17" imgW="6262920" imgH="4165200" progId="Word.Document.8">
              <p:embed/>
            </p:oleObj>
          </a:graphicData>
        </a:graphic>
      </p:graphicFrame>
      <p:sp>
        <p:nvSpPr>
          <p:cNvPr id="5172" name="Text Box 52"/>
          <p:cNvSpPr txBox="1">
            <a:spLocks noChangeArrowheads="1"/>
          </p:cNvSpPr>
          <p:nvPr userDrawn="1"/>
        </p:nvSpPr>
        <p:spPr bwMode="auto">
          <a:xfrm>
            <a:off x="0" y="6538913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 smtClean="0">
                <a:latin typeface="FuturaTMed" pitchFamily="2" charset="0"/>
                <a:cs typeface="Arial" charset="0"/>
              </a:rPr>
              <a:t>MULTIPLE CORRESPONDENCE ANALYSIS  </a:t>
            </a:r>
            <a:r>
              <a:rPr lang="de-AT" sz="1200" dirty="0" smtClean="0">
                <a:latin typeface="FuturaTMed" pitchFamily="2" charset="0"/>
              </a:rPr>
              <a:t>| WISE</a:t>
            </a:r>
            <a:r>
              <a:rPr lang="de-AT" sz="1200" baseline="0" dirty="0" smtClean="0">
                <a:latin typeface="FuturaTMed" pitchFamily="2" charset="0"/>
              </a:rPr>
              <a:t> 0910 | </a:t>
            </a:r>
            <a:r>
              <a:rPr lang="de-AT" sz="1200" dirty="0" smtClean="0">
                <a:latin typeface="FuturaTMed" pitchFamily="2" charset="0"/>
              </a:rPr>
              <a:t>LEDERMÜLLER </a:t>
            </a:r>
            <a:r>
              <a:rPr lang="de-AT" sz="1200" baseline="0" dirty="0" smtClean="0">
                <a:latin typeface="FuturaTMed" pitchFamily="2" charset="0"/>
              </a:rPr>
              <a:t>PESCHTA </a:t>
            </a:r>
            <a:r>
              <a:rPr lang="de-AT" sz="1200" dirty="0" smtClean="0">
                <a:latin typeface="FuturaTMed" pitchFamily="2" charset="0"/>
              </a:rPr>
              <a:t>ZINIEL</a:t>
            </a:r>
            <a:endParaRPr lang="de-DE" dirty="0"/>
          </a:p>
        </p:txBody>
      </p:sp>
      <p:sp>
        <p:nvSpPr>
          <p:cNvPr id="5175" name="Rectangle 5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07338" y="6491288"/>
            <a:ext cx="1270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003399"/>
                </a:solidFill>
                <a:latin typeface="FuturaTMed" pitchFamily="2" charset="0"/>
              </a:defRPr>
            </a:lvl1pPr>
          </a:lstStyle>
          <a:p>
            <a:pPr>
              <a:defRPr/>
            </a:pPr>
            <a:r>
              <a:rPr lang="de-AT"/>
              <a:t>&lt;</a:t>
            </a:r>
            <a:fld id="{50CEF5CF-B95A-4DF4-A9D9-C5290A262C68}" type="slidenum">
              <a:rPr lang="de-AT"/>
              <a:pPr>
                <a:defRPr/>
              </a:pPr>
              <a:t>‹Nr.›</a:t>
            </a:fld>
            <a:r>
              <a:rPr lang="de-AT"/>
              <a:t>&gt;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286776" y="142852"/>
            <a:ext cx="73818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E00000"/>
        </a:buClr>
        <a:buSzPct val="90000"/>
        <a:buFont typeface="Monotype Sorts" pitchFamily="2" charset="2"/>
        <a:buChar char="è"/>
        <a:defRPr sz="2400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009900"/>
        </a:buClr>
        <a:buSzPct val="75000"/>
        <a:buFont typeface="Wingdings" pitchFamily="2" charset="2"/>
        <a:buChar char="n"/>
        <a:defRPr sz="2200">
          <a:solidFill>
            <a:srgbClr val="003399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FF6600"/>
        </a:buClr>
        <a:buSzPct val="65000"/>
        <a:buFont typeface="Wingdings" pitchFamily="2" charset="2"/>
        <a:buChar char="l"/>
        <a:defRPr sz="2000">
          <a:solidFill>
            <a:srgbClr val="00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me\Winmira%202001\help\mrm\equidistancerm.htm" TargetMode="External"/><Relationship Id="rId2" Type="http://schemas.openxmlformats.org/officeDocument/2006/relationships/hyperlink" Target="file:///C:\Programme\Winmira%202001\help\mrm\ratingscalerm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file:///C:\Programme\Winmira%202001\help\mrm\partialcreditrm.html" TargetMode="External"/><Relationship Id="rId4" Type="http://schemas.openxmlformats.org/officeDocument/2006/relationships/hyperlink" Target="file:///C:\Programme\Winmira%202001\help\mrm\dispersionrm.htm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214313" y="857232"/>
            <a:ext cx="8643937" cy="471490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2000" b="0" cap="all" dirty="0" smtClean="0">
                <a:solidFill>
                  <a:srgbClr val="003399"/>
                </a:solidFill>
                <a:latin typeface="FuturaTMed" pitchFamily="2" charset="0"/>
              </a:rPr>
              <a:t>Modern</a:t>
            </a:r>
            <a:r>
              <a:rPr lang="de-AT" sz="2000" b="0" cap="all" dirty="0" smtClean="0">
                <a:solidFill>
                  <a:srgbClr val="003399"/>
                </a:solidFill>
                <a:latin typeface="FuturaTMed" pitchFamily="2" charset="0"/>
              </a:rPr>
              <a:t> </a:t>
            </a:r>
            <a:r>
              <a:rPr lang="de-AT" sz="2000" b="0" cap="all" dirty="0" err="1" smtClean="0">
                <a:solidFill>
                  <a:srgbClr val="003399"/>
                </a:solidFill>
                <a:latin typeface="FuturaTMed" pitchFamily="2" charset="0"/>
              </a:rPr>
              <a:t>methods</a:t>
            </a:r>
            <a:r>
              <a:rPr lang="de-AT" sz="2000" b="0" cap="all" dirty="0" smtClean="0">
                <a:solidFill>
                  <a:srgbClr val="003399"/>
                </a:solidFill>
                <a:latin typeface="FuturaTMed" pitchFamily="2" charset="0"/>
              </a:rPr>
              <a:t> </a:t>
            </a:r>
            <a:r>
              <a:rPr lang="de-AT" sz="2000" b="0" cap="all" dirty="0" err="1" smtClean="0">
                <a:solidFill>
                  <a:srgbClr val="003399"/>
                </a:solidFill>
                <a:latin typeface="FuturaTMed" pitchFamily="2" charset="0"/>
              </a:rPr>
              <a:t>of</a:t>
            </a:r>
            <a:r>
              <a:rPr lang="de-AT" sz="2000" b="0" cap="all" dirty="0" smtClean="0">
                <a:solidFill>
                  <a:srgbClr val="003399"/>
                </a:solidFill>
                <a:latin typeface="FuturaTMed" pitchFamily="2" charset="0"/>
              </a:rPr>
              <a:t> </a:t>
            </a:r>
            <a:r>
              <a:rPr lang="de-AT" sz="2000" b="0" cap="all" dirty="0" err="1" smtClean="0">
                <a:solidFill>
                  <a:srgbClr val="003399"/>
                </a:solidFill>
                <a:latin typeface="FuturaTMed" pitchFamily="2" charset="0"/>
              </a:rPr>
              <a:t>scaling</a:t>
            </a:r>
            <a:r>
              <a:rPr lang="de-AT" sz="2000" b="0" cap="all" dirty="0" smtClean="0">
                <a:solidFill>
                  <a:srgbClr val="003399"/>
                </a:solidFill>
                <a:latin typeface="FuturaTMed" pitchFamily="2" charset="0"/>
              </a:rPr>
              <a:t>| WS 2009/10</a:t>
            </a:r>
            <a:r>
              <a:rPr lang="de-AT" b="0" dirty="0" smtClean="0">
                <a:solidFill>
                  <a:srgbClr val="003399"/>
                </a:solidFill>
                <a:latin typeface="FuturaTMed" pitchFamily="2" charset="0"/>
              </a:rPr>
              <a:t/>
            </a:r>
            <a:br>
              <a:rPr lang="de-AT" b="0" dirty="0" smtClean="0">
                <a:solidFill>
                  <a:srgbClr val="003399"/>
                </a:solidFill>
                <a:latin typeface="FuturaTMed" pitchFamily="2" charset="0"/>
              </a:rPr>
            </a:br>
            <a:r>
              <a:rPr lang="de-AT" sz="1600" b="0" cap="all" dirty="0" smtClean="0">
                <a:solidFill>
                  <a:srgbClr val="003399"/>
                </a:solidFill>
                <a:latin typeface="FuturaTMed" pitchFamily="2" charset="0"/>
              </a:rPr>
              <a:t>Mair / Hatzinger</a:t>
            </a:r>
            <a:r>
              <a:rPr lang="de-DE" cap="all" dirty="0" smtClean="0">
                <a:latin typeface="FuturaTMed" pitchFamily="2" charset="0"/>
              </a:rPr>
              <a:t/>
            </a:r>
            <a:br>
              <a:rPr lang="de-DE" cap="all" dirty="0" smtClean="0">
                <a:latin typeface="FuturaTMed" pitchFamily="2" charset="0"/>
              </a:rPr>
            </a:br>
            <a:r>
              <a:rPr lang="de-DE" cap="all" dirty="0" smtClean="0">
                <a:latin typeface="FuturaTMed" pitchFamily="2" charset="0"/>
              </a:rPr>
              <a:t/>
            </a:r>
            <a:br>
              <a:rPr lang="de-DE" cap="all" dirty="0" smtClean="0">
                <a:latin typeface="FuturaTMed" pitchFamily="2" charset="0"/>
              </a:rPr>
            </a:br>
            <a:r>
              <a:rPr lang="de-DE" cap="all" dirty="0" smtClean="0">
                <a:latin typeface="FuturaTMed" pitchFamily="2" charset="0"/>
              </a:rPr>
              <a:t/>
            </a:r>
            <a:br>
              <a:rPr lang="de-DE" cap="all" dirty="0" smtClean="0">
                <a:latin typeface="FuturaTMed" pitchFamily="2" charset="0"/>
              </a:rPr>
            </a:br>
            <a:r>
              <a:rPr lang="de-AT" b="0" dirty="0" smtClean="0">
                <a:solidFill>
                  <a:srgbClr val="003399"/>
                </a:solidFill>
                <a:latin typeface="FuturaTMed" pitchFamily="2" charset="0"/>
              </a:rPr>
              <a:t>---</a:t>
            </a:r>
            <a:br>
              <a:rPr lang="de-AT" b="0" dirty="0" smtClean="0">
                <a:solidFill>
                  <a:srgbClr val="003399"/>
                </a:solidFill>
                <a:latin typeface="FuturaTMed" pitchFamily="2" charset="0"/>
              </a:rPr>
            </a:br>
            <a:r>
              <a:rPr lang="de-AT" sz="4000" b="0" cap="all" dirty="0" err="1" smtClean="0">
                <a:solidFill>
                  <a:srgbClr val="003399"/>
                </a:solidFill>
                <a:latin typeface="FuturaTMed" pitchFamily="2" charset="0"/>
              </a:rPr>
              <a:t>winmira</a:t>
            </a:r>
            <a:r>
              <a:rPr lang="de-AT" b="0" dirty="0" smtClean="0">
                <a:solidFill>
                  <a:srgbClr val="003399"/>
                </a:solidFill>
                <a:latin typeface="FuturaTMed" pitchFamily="2" charset="0"/>
              </a:rPr>
              <a:t/>
            </a:r>
            <a:br>
              <a:rPr lang="de-AT" b="0" dirty="0" smtClean="0">
                <a:solidFill>
                  <a:srgbClr val="003399"/>
                </a:solidFill>
                <a:latin typeface="FuturaTMed" pitchFamily="2" charset="0"/>
              </a:rPr>
            </a:br>
            <a:r>
              <a:rPr lang="de-AT" b="0" dirty="0" smtClean="0">
                <a:solidFill>
                  <a:srgbClr val="003399"/>
                </a:solidFill>
                <a:latin typeface="FuturaTMed" pitchFamily="2" charset="0"/>
              </a:rPr>
              <a:t>---</a:t>
            </a:r>
            <a:endParaRPr lang="de-DE" b="0" dirty="0" smtClean="0">
              <a:solidFill>
                <a:srgbClr val="003399"/>
              </a:solidFill>
              <a:latin typeface="FuturaTMed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Anpassungsmöglichkeiten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928670"/>
            <a:ext cx="8077200" cy="5029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de-AT" sz="2000" dirty="0" smtClean="0">
                <a:latin typeface="Calibri" pitchFamily="34" charset="0"/>
              </a:rPr>
              <a:t>Mögliche Modellrestriktionen:</a:t>
            </a:r>
          </a:p>
          <a:p>
            <a:pPr marL="800100" lvl="1" indent="-342900">
              <a:buFont typeface="Arial" charset="0"/>
              <a:buChar char="•"/>
            </a:pPr>
            <a:r>
              <a:rPr lang="de-AT" sz="2000" dirty="0" smtClean="0">
                <a:latin typeface="Calibri" pitchFamily="34" charset="0"/>
              </a:rPr>
              <a:t>Fixieren der Klassengröße </a:t>
            </a:r>
            <a:r>
              <a:rPr lang="de-AT" sz="2000" dirty="0" smtClean="0">
                <a:latin typeface="Calibri" pitchFamily="34" charset="0"/>
                <a:sym typeface="Symbol" pitchFamily="18" charset="2"/>
              </a:rPr>
              <a:t></a:t>
            </a:r>
            <a:r>
              <a:rPr lang="de-AT" sz="2000" baseline="-25000" dirty="0" smtClean="0">
                <a:latin typeface="Calibri" pitchFamily="34" charset="0"/>
                <a:sym typeface="Symbol" pitchFamily="18" charset="2"/>
              </a:rPr>
              <a:t>g</a:t>
            </a:r>
            <a:r>
              <a:rPr lang="de-AT" sz="2000" dirty="0" smtClean="0">
                <a:latin typeface="Calibri" pitchFamily="34" charset="0"/>
                <a:sym typeface="Symbol" pitchFamily="18" charset="2"/>
              </a:rPr>
              <a:t>: Bestimmung möglichst heterogener Gruppen bei vorgegebener Klassengröße</a:t>
            </a:r>
          </a:p>
          <a:p>
            <a:pPr marL="800100" lvl="1" indent="-342900">
              <a:buFont typeface="Arial" charset="0"/>
              <a:buChar char="•"/>
            </a:pPr>
            <a:r>
              <a:rPr lang="de-AT" sz="2000" dirty="0" smtClean="0">
                <a:latin typeface="Calibri" pitchFamily="34" charset="0"/>
                <a:sym typeface="Symbol" pitchFamily="18" charset="2"/>
              </a:rPr>
              <a:t>Fixieren der Antwortwahrscheinlichkeiten </a:t>
            </a:r>
            <a:r>
              <a:rPr lang="de-AT" sz="2000" baseline="-25000" dirty="0" err="1" smtClean="0">
                <a:latin typeface="Calibri" pitchFamily="34" charset="0"/>
                <a:sym typeface="Symbol" pitchFamily="18" charset="2"/>
              </a:rPr>
              <a:t>ig</a:t>
            </a:r>
            <a:r>
              <a:rPr lang="de-AT" sz="2000" dirty="0" smtClean="0">
                <a:latin typeface="Calibri" pitchFamily="34" charset="0"/>
                <a:sym typeface="Symbol" pitchFamily="18" charset="2"/>
              </a:rPr>
              <a:t> einer Klasse: Ermittlung von Personen mit der gleichen Antwortwahrscheinlichkeit auf alle Items</a:t>
            </a:r>
          </a:p>
          <a:p>
            <a:pPr marL="800100" lvl="1" indent="-342900">
              <a:buFont typeface="Arial" charset="0"/>
              <a:buChar char="•"/>
            </a:pPr>
            <a:r>
              <a:rPr lang="de-AT" sz="2000" dirty="0" smtClean="0">
                <a:latin typeface="Calibri" pitchFamily="34" charset="0"/>
                <a:sym typeface="Symbol" pitchFamily="18" charset="2"/>
              </a:rPr>
              <a:t>Gleichsetzen der Antwortwahrscheinlichkeiten </a:t>
            </a:r>
            <a:r>
              <a:rPr lang="de-AT" sz="2000" baseline="-25000" dirty="0" err="1" smtClean="0">
                <a:latin typeface="Calibri" pitchFamily="34" charset="0"/>
                <a:sym typeface="Symbol" pitchFamily="18" charset="2"/>
              </a:rPr>
              <a:t>ig</a:t>
            </a:r>
            <a:r>
              <a:rPr lang="de-AT" sz="2000" dirty="0" smtClean="0">
                <a:latin typeface="Calibri" pitchFamily="34" charset="0"/>
                <a:sym typeface="Symbol" pitchFamily="18" charset="2"/>
              </a:rPr>
              <a:t> 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AT" dirty="0" smtClean="0">
                <a:latin typeface="Calibri" pitchFamily="34" charset="0"/>
                <a:sym typeface="Symbol" pitchFamily="18" charset="2"/>
              </a:rPr>
              <a:t>z.B. zwischen den Klassen: Unterscheidung zwischen Personen, die sich nur in Bezug auf bestimmte Items unterscheiden</a:t>
            </a:r>
          </a:p>
          <a:p>
            <a:pPr marL="800100" lvl="1" indent="-342900">
              <a:buFont typeface="Arial" charset="0"/>
              <a:buChar char="•"/>
            </a:pPr>
            <a:r>
              <a:rPr lang="de-AT" sz="2000" dirty="0" smtClean="0">
                <a:latin typeface="Calibri" pitchFamily="34" charset="0"/>
                <a:sym typeface="Symbol" pitchFamily="18" charset="2"/>
              </a:rPr>
              <a:t>Ordnungsrestriktionen (in </a:t>
            </a:r>
            <a:r>
              <a:rPr lang="de-AT" sz="2000" dirty="0" err="1" smtClean="0">
                <a:latin typeface="Calibri" pitchFamily="34" charset="0"/>
                <a:sym typeface="Symbol" pitchFamily="18" charset="2"/>
              </a:rPr>
              <a:t>WinMIRA</a:t>
            </a:r>
            <a:r>
              <a:rPr lang="de-AT" sz="2000" dirty="0" smtClean="0">
                <a:latin typeface="Calibri" pitchFamily="34" charset="0"/>
                <a:sym typeface="Symbol" pitchFamily="18" charset="2"/>
              </a:rPr>
              <a:t> nicht möglich): 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AT" dirty="0" smtClean="0">
                <a:latin typeface="Calibri" pitchFamily="34" charset="0"/>
                <a:sym typeface="Symbol" pitchFamily="18" charset="2"/>
              </a:rPr>
              <a:t>Vorgabe einer gewissen Ordnung der Klassen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AT" dirty="0" smtClean="0">
                <a:latin typeface="Calibri" pitchFamily="34" charset="0"/>
                <a:sym typeface="Symbol" pitchFamily="18" charset="2"/>
              </a:rPr>
              <a:t>Vorgabe einer gewissen Ordnung der Items innerhalb der Klassen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&lt;</a:t>
            </a:r>
            <a:fld id="{0208C4F4-87FD-45BD-BF53-D95FC760E88D}" type="slidenum">
              <a:rPr lang="de-AT" smtClean="0"/>
              <a:pPr>
                <a:defRPr/>
              </a:pPr>
              <a:t>10</a:t>
            </a:fld>
            <a:r>
              <a:rPr lang="de-AT" smtClean="0"/>
              <a:t>&gt;</a:t>
            </a:r>
            <a:endParaRPr lang="de-AT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Latent Class Analyse: dichotome Daten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dirty="0" smtClean="0"/>
              <a:t>Modell mit zwei Klassen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dirty="0" smtClean="0"/>
              <a:t>Modell mit drei Klassen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dirty="0" smtClean="0">
                <a:sym typeface="Symbol"/>
              </a:rPr>
              <a:t>Modell mit fixierten Klassengrößen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dirty="0" smtClean="0">
                <a:sym typeface="Symbol"/>
              </a:rPr>
              <a:t>Modell mit fixierter Lösungswahrscheinlichkeit</a:t>
            </a:r>
          </a:p>
          <a:p>
            <a:pPr marL="800100" lvl="1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sz="2400" dirty="0" smtClean="0">
                <a:sym typeface="Symbol"/>
              </a:rPr>
              <a:t>alle Items in einer Klasse</a:t>
            </a:r>
          </a:p>
          <a:p>
            <a:pPr marL="800100" lvl="1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sz="2400" dirty="0" smtClean="0">
                <a:sym typeface="Symbol"/>
              </a:rPr>
              <a:t>ein Item in allen Klassen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dirty="0" smtClean="0">
                <a:sym typeface="Symbol"/>
              </a:rPr>
              <a:t>Modell mit Gleichsetzung der Lösungswahrscheinlichkeiten</a:t>
            </a:r>
          </a:p>
          <a:p>
            <a:pPr marL="800100" lvl="1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sz="2400" dirty="0" smtClean="0">
                <a:sym typeface="Symbol"/>
              </a:rPr>
              <a:t>Gleichsetzen mehrerer Items in einer Klasse</a:t>
            </a:r>
          </a:p>
          <a:p>
            <a:pPr marL="800100" lvl="1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sz="2400" dirty="0" smtClean="0">
                <a:sym typeface="Symbol"/>
              </a:rPr>
              <a:t>Gleichsetzen eines Items in mehreren Klassen</a:t>
            </a:r>
            <a:endParaRPr lang="en-US" sz="2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&lt;</a:t>
            </a:r>
            <a:fld id="{0208C4F4-87FD-45BD-BF53-D95FC760E88D}" type="slidenum">
              <a:rPr lang="de-AT" smtClean="0"/>
              <a:pPr>
                <a:defRPr/>
              </a:pPr>
              <a:t>11</a:t>
            </a:fld>
            <a:r>
              <a:rPr lang="de-AT" smtClean="0"/>
              <a:t>&gt;</a:t>
            </a:r>
            <a:endParaRPr lang="de-AT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Latent Class Analyse: nominale Daten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928670"/>
            <a:ext cx="8077200" cy="50292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dirty="0" smtClean="0">
                <a:sym typeface="Symbol"/>
              </a:rPr>
              <a:t>Datensatz: Befragung von 800 </a:t>
            </a:r>
            <a:r>
              <a:rPr lang="de-AT" dirty="0" err="1" smtClean="0">
                <a:sym typeface="Symbol"/>
              </a:rPr>
              <a:t>LehrerInnen</a:t>
            </a:r>
            <a:r>
              <a:rPr lang="de-AT" dirty="0" smtClean="0">
                <a:sym typeface="Symbol"/>
              </a:rPr>
              <a:t> zum Thema Umweltschutz</a:t>
            </a:r>
          </a:p>
          <a:p>
            <a:pPr marL="800100" lvl="1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dirty="0" smtClean="0">
                <a:sym typeface="Symbol"/>
              </a:rPr>
              <a:t>fünf Items zum Thema Umweltschutz</a:t>
            </a:r>
            <a:endParaRPr lang="de-AT" dirty="0" smtClean="0">
              <a:solidFill>
                <a:schemeClr val="dk1"/>
              </a:solidFill>
            </a:endParaRPr>
          </a:p>
          <a:p>
            <a:pPr marL="800100" lvl="1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dirty="0" smtClean="0">
                <a:sym typeface="Symbol"/>
              </a:rPr>
              <a:t>vier nominale Antwortkategorien:</a:t>
            </a:r>
          </a:p>
          <a:p>
            <a:pPr marL="982663" lvl="2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dirty="0" smtClean="0"/>
              <a:t>Habe ich schon getan bzw. tue ich bereits.</a:t>
            </a:r>
          </a:p>
          <a:p>
            <a:pPr marL="982663" lvl="2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dirty="0" smtClean="0"/>
              <a:t>Kann ich mir gut vorstellen.</a:t>
            </a:r>
          </a:p>
          <a:p>
            <a:pPr marL="982663" lvl="2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dirty="0" smtClean="0"/>
              <a:t>Würde ich tun, wenn geeignete Bedingungen geschaffen würden.</a:t>
            </a:r>
          </a:p>
          <a:p>
            <a:pPr marL="982663" lvl="2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dirty="0" smtClean="0"/>
              <a:t>Ich halte das für ungeeignet, um die Umwelt zu schützen.</a:t>
            </a:r>
          </a:p>
          <a:p>
            <a:pPr marL="525463" lvl="1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sz="2400" dirty="0" smtClean="0"/>
              <a:t>Auswertung in </a:t>
            </a:r>
            <a:r>
              <a:rPr lang="de-AT" sz="2400" dirty="0" err="1" smtClean="0"/>
              <a:t>WinMIRA</a:t>
            </a:r>
            <a:endParaRPr lang="de-AT" sz="2400" dirty="0" smtClean="0"/>
          </a:p>
          <a:p>
            <a:pPr marL="982663" lvl="2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dirty="0" smtClean="0"/>
              <a:t>Modell mit zwei Klassen</a:t>
            </a:r>
          </a:p>
          <a:p>
            <a:pPr marL="982663" lvl="2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dirty="0" smtClean="0"/>
              <a:t>Modell mit drei Klassen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&lt;</a:t>
            </a:r>
            <a:fld id="{0208C4F4-87FD-45BD-BF53-D95FC760E88D}" type="slidenum">
              <a:rPr lang="de-AT" smtClean="0"/>
              <a:pPr>
                <a:defRPr/>
              </a:pPr>
              <a:t>12</a:t>
            </a:fld>
            <a:r>
              <a:rPr lang="de-AT" smtClean="0"/>
              <a:t>&gt;</a:t>
            </a:r>
            <a:endParaRPr lang="de-AT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Mixed Rasch Models</a:t>
            </a:r>
          </a:p>
        </p:txBody>
      </p:sp>
      <p:sp>
        <p:nvSpPr>
          <p:cNvPr id="1126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smtClean="0"/>
              <a:t>Das mixed Rasch Modell quantifiziert und klassifiziert zugleich</a:t>
            </a:r>
          </a:p>
          <a:p>
            <a:pPr eaLnBrk="1" hangingPunct="1"/>
            <a:r>
              <a:rPr lang="de-DE" smtClean="0"/>
              <a:t>Personen werden so klassifiziert, dass in jeder Klasse eine Personenvariable gemessen werden kann. </a:t>
            </a:r>
          </a:p>
          <a:p>
            <a:pPr eaLnBrk="1" hangingPunct="1"/>
            <a:r>
              <a:rPr lang="de-DE" smtClean="0"/>
              <a:t>Anwendungsbeispiele: </a:t>
            </a:r>
          </a:p>
          <a:p>
            <a:pPr lvl="1" eaLnBrk="1" hangingPunct="1"/>
            <a:r>
              <a:rPr lang="de-DE" smtClean="0"/>
              <a:t>mehrere Lösungsstrategien eines Leistungstests</a:t>
            </a:r>
          </a:p>
          <a:p>
            <a:pPr lvl="1" eaLnBrk="1" hangingPunct="1"/>
            <a:r>
              <a:rPr lang="de-DE" smtClean="0"/>
              <a:t>unterschiedliche Persönlichkeitsausprägungen.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Personenmeßwerte</a:t>
            </a:r>
          </a:p>
        </p:txBody>
      </p:sp>
      <p:sp>
        <p:nvSpPr>
          <p:cNvPr id="12291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smtClean="0"/>
              <a:t>Ein Messwert mit der wahrscheinlichsten Klassenzugehörigkeit (wie lca)</a:t>
            </a:r>
          </a:p>
          <a:p>
            <a:pPr eaLnBrk="1" hangingPunct="1"/>
            <a:r>
              <a:rPr lang="de-DE" smtClean="0"/>
              <a:t>Die Fähigkeitsausprägung innerhalb jeder Klasse </a:t>
            </a:r>
          </a:p>
          <a:p>
            <a:pPr lvl="1" eaLnBrk="1" hangingPunct="1"/>
            <a:r>
              <a:rPr lang="de-DE" smtClean="0"/>
              <a:t>(wie Rasch, aber Anzahl der Klassen)</a:t>
            </a:r>
          </a:p>
          <a:p>
            <a:pPr lvl="1" eaLnBrk="1" hangingPunct="1"/>
            <a:r>
              <a:rPr lang="de-DE" smtClean="0"/>
              <a:t>unterscheiden sich aber eher wegen den Itemparametern in den unterschiedlichen Klassen (natürlich bei gleichem Summenscore)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3200" smtClean="0"/>
              <a:t>Annahmen über Schnittwerte der Kategorienfunktionen – höhere Datenniveaus </a:t>
            </a:r>
          </a:p>
        </p:txBody>
      </p:sp>
      <p:sp>
        <p:nvSpPr>
          <p:cNvPr id="13315" name="Inhaltsplatzhalter 2"/>
          <p:cNvSpPr>
            <a:spLocks noGrp="1"/>
          </p:cNvSpPr>
          <p:nvPr>
            <p:ph idx="1"/>
          </p:nvPr>
        </p:nvSpPr>
        <p:spPr>
          <a:xfrm>
            <a:off x="685800" y="2071678"/>
            <a:ext cx="8077200" cy="5029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dirty="0" smtClean="0"/>
              <a:t>Das Programm WINMIRA unterstützt mehrere Rasch Modelle, die mehr oder weniger Restriktiv gegenüber Annahmen über </a:t>
            </a:r>
            <a:r>
              <a:rPr lang="de-DE" dirty="0" err="1" smtClean="0"/>
              <a:t>thresholds</a:t>
            </a:r>
            <a:r>
              <a:rPr lang="de-DE" dirty="0" smtClean="0"/>
              <a:t> sind. </a:t>
            </a:r>
            <a:endParaRPr lang="de-DE" dirty="0" smtClean="0">
              <a:hlinkClick r:id="rId2" action="ppaction://hlinkfile"/>
            </a:endParaRPr>
          </a:p>
          <a:p>
            <a:pPr eaLnBrk="1" hangingPunct="1"/>
            <a:r>
              <a:rPr lang="de-DE" dirty="0" smtClean="0">
                <a:hlinkClick r:id="rId2" action="ppaction://hlinkfile"/>
              </a:rPr>
              <a:t>Rating </a:t>
            </a:r>
            <a:r>
              <a:rPr lang="de-DE" dirty="0" err="1" smtClean="0">
                <a:hlinkClick r:id="rId2" action="ppaction://hlinkfile"/>
              </a:rPr>
              <a:t>Scale</a:t>
            </a:r>
            <a:r>
              <a:rPr lang="de-DE" dirty="0" smtClean="0">
                <a:hlinkClick r:id="rId2" action="ppaction://hlinkfile"/>
              </a:rPr>
              <a:t> Model</a:t>
            </a:r>
            <a:endParaRPr lang="de-DE" dirty="0" smtClean="0"/>
          </a:p>
          <a:p>
            <a:pPr eaLnBrk="1" hangingPunct="1"/>
            <a:r>
              <a:rPr lang="de-DE" dirty="0" err="1" smtClean="0">
                <a:hlinkClick r:id="rId3" action="ppaction://hlinkfile"/>
              </a:rPr>
              <a:t>Equidistance</a:t>
            </a:r>
            <a:r>
              <a:rPr lang="de-DE" dirty="0" smtClean="0">
                <a:hlinkClick r:id="rId3" action="ppaction://hlinkfile"/>
              </a:rPr>
              <a:t> Model</a:t>
            </a:r>
            <a:endParaRPr lang="de-DE" dirty="0" smtClean="0"/>
          </a:p>
          <a:p>
            <a:pPr eaLnBrk="1" hangingPunct="1"/>
            <a:r>
              <a:rPr lang="de-DE" dirty="0" smtClean="0">
                <a:hlinkClick r:id="rId4" action="ppaction://hlinkfile"/>
              </a:rPr>
              <a:t>Dispersion Model</a:t>
            </a:r>
            <a:endParaRPr lang="de-DE" dirty="0" smtClean="0"/>
          </a:p>
          <a:p>
            <a:pPr eaLnBrk="1" hangingPunct="1"/>
            <a:r>
              <a:rPr lang="de-DE" dirty="0" err="1" smtClean="0">
                <a:hlinkClick r:id="rId5" action="ppaction://hlinkfile"/>
              </a:rPr>
              <a:t>Ordinal</a:t>
            </a:r>
            <a:r>
              <a:rPr lang="de-DE" dirty="0" smtClean="0">
                <a:hlinkClick r:id="rId5" action="ppaction://hlinkfile"/>
              </a:rPr>
              <a:t> (Partial </a:t>
            </a:r>
            <a:r>
              <a:rPr lang="de-DE" dirty="0" err="1" smtClean="0">
                <a:hlinkClick r:id="rId5" action="ppaction://hlinkfile"/>
              </a:rPr>
              <a:t>Credit</a:t>
            </a:r>
            <a:r>
              <a:rPr lang="de-DE" dirty="0" smtClean="0">
                <a:hlinkClick r:id="rId5" action="ppaction://hlinkfile"/>
              </a:rPr>
              <a:t>) Model</a:t>
            </a:r>
            <a:endParaRPr lang="de-DE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Anwendungsfälle für ordinale Daten</a:t>
            </a:r>
          </a:p>
        </p:txBody>
      </p:sp>
      <p:sp>
        <p:nvSpPr>
          <p:cNvPr id="1433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smtClean="0"/>
              <a:t>Gewisse Personenvariablen (Einstellungen/Eigenschaften…) nicht für gesamte Stichprobe messbar.</a:t>
            </a:r>
          </a:p>
          <a:p>
            <a:pPr eaLnBrk="1" hangingPunct="1"/>
            <a:r>
              <a:rPr lang="de-DE" smtClean="0"/>
              <a:t>Fragen sprechen unterschiedliche Personeneigenschaften, bei Gruppen an.</a:t>
            </a:r>
          </a:p>
          <a:p>
            <a:pPr eaLnBrk="1" hangingPunct="1"/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Zusätzliche Vorteile bei ordinalem Skalenniveau</a:t>
            </a:r>
          </a:p>
        </p:txBody>
      </p:sp>
      <p:sp>
        <p:nvSpPr>
          <p:cNvPr id="15363" name="Inhaltsplatzhalter 2"/>
          <p:cNvSpPr>
            <a:spLocks noGrp="1"/>
          </p:cNvSpPr>
          <p:nvPr>
            <p:ph idx="1"/>
          </p:nvPr>
        </p:nvSpPr>
        <p:spPr>
          <a:xfrm>
            <a:off x="685800" y="1328758"/>
            <a:ext cx="8077200" cy="5029200"/>
          </a:xfrm>
        </p:spPr>
        <p:txBody>
          <a:bodyPr/>
          <a:lstStyle/>
          <a:p>
            <a:pPr eaLnBrk="1" hangingPunct="1"/>
            <a:r>
              <a:rPr lang="de-DE" dirty="0" smtClean="0"/>
              <a:t>Schwellendistanzen spiegeln Gebrauch der Antwortskala wieder. (</a:t>
            </a:r>
            <a:r>
              <a:rPr lang="de-DE" dirty="0" err="1" smtClean="0"/>
              <a:t>response</a:t>
            </a:r>
            <a:r>
              <a:rPr lang="de-DE" dirty="0" smtClean="0"/>
              <a:t> </a:t>
            </a:r>
            <a:r>
              <a:rPr lang="de-DE" dirty="0" err="1" smtClean="0"/>
              <a:t>sets</a:t>
            </a:r>
            <a:r>
              <a:rPr lang="de-DE" dirty="0" smtClean="0"/>
              <a:t>)</a:t>
            </a:r>
          </a:p>
          <a:p>
            <a:pPr eaLnBrk="1" hangingPunct="1"/>
            <a:r>
              <a:rPr lang="de-DE" dirty="0" smtClean="0"/>
              <a:t>Bei </a:t>
            </a:r>
            <a:r>
              <a:rPr lang="de-DE" dirty="0" err="1" smtClean="0"/>
              <a:t>mixed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r>
              <a:rPr lang="de-DE" dirty="0" smtClean="0"/>
              <a:t> (mm) können unterschiedliche </a:t>
            </a:r>
            <a:r>
              <a:rPr lang="de-DE" dirty="0" err="1" smtClean="0"/>
              <a:t>response</a:t>
            </a:r>
            <a:r>
              <a:rPr lang="de-DE" dirty="0" smtClean="0"/>
              <a:t> </a:t>
            </a:r>
            <a:r>
              <a:rPr lang="de-DE" dirty="0" err="1" smtClean="0"/>
              <a:t>sets</a:t>
            </a:r>
            <a:r>
              <a:rPr lang="de-DE" dirty="0" smtClean="0"/>
              <a:t> auftreten – also mm messen auch dann eine quantitative Eigenschaft</a:t>
            </a:r>
          </a:p>
          <a:p>
            <a:pPr eaLnBrk="1" hangingPunct="1"/>
            <a:endParaRPr lang="de-DE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Überblick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&lt;</a:t>
            </a:r>
            <a:fld id="{0208C4F4-87FD-45BD-BF53-D95FC760E88D}" type="slidenum">
              <a:rPr lang="de-AT" smtClean="0"/>
              <a:pPr>
                <a:defRPr/>
              </a:pPr>
              <a:t>2</a:t>
            </a:fld>
            <a:r>
              <a:rPr lang="de-AT" smtClean="0"/>
              <a:t>&gt;</a:t>
            </a:r>
            <a:endParaRPr lang="de-AT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142844" y="857232"/>
          <a:ext cx="8858248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KFT-</a:t>
            </a:r>
            <a:r>
              <a:rPr lang="en-US" dirty="0" err="1" smtClean="0"/>
              <a:t>Datensatz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1014" y="900130"/>
            <a:ext cx="8077200" cy="5029200"/>
          </a:xfrm>
        </p:spPr>
        <p:txBody>
          <a:bodyPr/>
          <a:lstStyle/>
          <a:p>
            <a:pPr marL="342900" lvl="1" indent="-342900">
              <a:buClr>
                <a:srgbClr val="E00000"/>
              </a:buClr>
              <a:buSzPct val="90000"/>
              <a:buFont typeface="Monotype Sorts" pitchFamily="2" charset="2"/>
              <a:buChar char="è"/>
            </a:pPr>
            <a:r>
              <a:rPr lang="de-AT" dirty="0" smtClean="0"/>
              <a:t>Datensatz mit n=500 Schüler</a:t>
            </a:r>
          </a:p>
          <a:p>
            <a:pPr lvl="1"/>
            <a:r>
              <a:rPr lang="de-AT" dirty="0" smtClean="0"/>
              <a:t>fünf Items eines kognitiven Fähigkeitstests (dichotom)</a:t>
            </a:r>
          </a:p>
          <a:p>
            <a:pPr lvl="1"/>
            <a:r>
              <a:rPr lang="de-AT" dirty="0" err="1" smtClean="0"/>
              <a:t>Itemaufgabe</a:t>
            </a:r>
            <a:r>
              <a:rPr lang="de-AT" dirty="0" smtClean="0"/>
              <a:t>: Von den fünf Figuren rechts soll diejenige herausgefunden werden, die zu der dritten Figur ebenso passt, wie die</a:t>
            </a:r>
          </a:p>
          <a:p>
            <a:pPr lvl="1">
              <a:buNone/>
            </a:pPr>
            <a:r>
              <a:rPr lang="de-AT" dirty="0" smtClean="0"/>
              <a:t>	zweite zur ersten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&lt;</a:t>
            </a:r>
            <a:fld id="{0208C4F4-87FD-45BD-BF53-D95FC760E88D}" type="slidenum">
              <a:rPr lang="de-AT" smtClean="0"/>
              <a:pPr>
                <a:defRPr/>
              </a:pPr>
              <a:t>3</a:t>
            </a:fld>
            <a:r>
              <a:rPr lang="de-AT" smtClean="0"/>
              <a:t>&gt;</a:t>
            </a:r>
            <a:endParaRPr lang="de-AT"/>
          </a:p>
        </p:txBody>
      </p:sp>
      <p:grpSp>
        <p:nvGrpSpPr>
          <p:cNvPr id="5" name="Gruppieren 5"/>
          <p:cNvGrpSpPr>
            <a:grpSpLocks/>
          </p:cNvGrpSpPr>
          <p:nvPr/>
        </p:nvGrpSpPr>
        <p:grpSpPr bwMode="auto">
          <a:xfrm>
            <a:off x="3857620" y="2767028"/>
            <a:ext cx="4714896" cy="3448054"/>
            <a:chOff x="1285852" y="3696060"/>
            <a:chExt cx="3771891" cy="2876212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43108" y="3696060"/>
              <a:ext cx="2914635" cy="2876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feld 4"/>
            <p:cNvSpPr txBox="1">
              <a:spLocks noChangeArrowheads="1"/>
            </p:cNvSpPr>
            <p:nvPr/>
          </p:nvSpPr>
          <p:spPr bwMode="auto">
            <a:xfrm>
              <a:off x="1285852" y="3857628"/>
              <a:ext cx="1928826" cy="2585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>
                  <a:latin typeface="Calibri" pitchFamily="34" charset="0"/>
                </a:rPr>
                <a:t>Item 1:</a:t>
              </a:r>
            </a:p>
            <a:p>
              <a:endParaRPr lang="de-AT">
                <a:latin typeface="Calibri" pitchFamily="34" charset="0"/>
              </a:endParaRPr>
            </a:p>
            <a:p>
              <a:r>
                <a:rPr lang="de-AT">
                  <a:latin typeface="Calibri" pitchFamily="34" charset="0"/>
                </a:rPr>
                <a:t>Item 2:</a:t>
              </a:r>
            </a:p>
            <a:p>
              <a:endParaRPr lang="de-AT">
                <a:latin typeface="Calibri" pitchFamily="34" charset="0"/>
              </a:endParaRPr>
            </a:p>
            <a:p>
              <a:r>
                <a:rPr lang="de-AT">
                  <a:latin typeface="Calibri" pitchFamily="34" charset="0"/>
                </a:rPr>
                <a:t>Item 3:</a:t>
              </a:r>
            </a:p>
            <a:p>
              <a:endParaRPr lang="de-AT">
                <a:latin typeface="Calibri" pitchFamily="34" charset="0"/>
              </a:endParaRPr>
            </a:p>
            <a:p>
              <a:r>
                <a:rPr lang="de-AT">
                  <a:latin typeface="Calibri" pitchFamily="34" charset="0"/>
                </a:rPr>
                <a:t>Item 4:</a:t>
              </a:r>
            </a:p>
            <a:p>
              <a:endParaRPr lang="de-AT">
                <a:latin typeface="Calibri" pitchFamily="34" charset="0"/>
              </a:endParaRPr>
            </a:p>
            <a:p>
              <a:r>
                <a:rPr lang="de-AT">
                  <a:latin typeface="Calibri" pitchFamily="34" charset="0"/>
                </a:rPr>
                <a:t>Item 5: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NEOFFI-</a:t>
            </a:r>
            <a:r>
              <a:rPr lang="en-US" dirty="0" err="1" smtClean="0"/>
              <a:t>Datensatz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1014" y="900130"/>
            <a:ext cx="8077200" cy="5029200"/>
          </a:xfrm>
        </p:spPr>
        <p:txBody>
          <a:bodyPr/>
          <a:lstStyle/>
          <a:p>
            <a:pPr marL="342900" lvl="1" indent="-342900">
              <a:buClr>
                <a:srgbClr val="E00000"/>
              </a:buClr>
              <a:buSzPct val="90000"/>
              <a:buFont typeface="Monotype Sorts" pitchFamily="2" charset="2"/>
              <a:buChar char="è"/>
            </a:pPr>
            <a:r>
              <a:rPr lang="de-AT" dirty="0" smtClean="0"/>
              <a:t>Datensatz mit n=800 Personen</a:t>
            </a:r>
          </a:p>
          <a:p>
            <a:pPr lvl="1"/>
            <a:r>
              <a:rPr lang="de-AT" dirty="0" smtClean="0"/>
              <a:t>fünf Statements zum Thema Umweltschutz</a:t>
            </a:r>
          </a:p>
          <a:p>
            <a:pPr lvl="2"/>
            <a:r>
              <a:rPr lang="de-AT" sz="1600" dirty="0" smtClean="0"/>
              <a:t>z.B.: Regelmäßig mit öffentlichen Verkehrsmitteln oder dem Fahrrad zur Schule fahren bzw. zu Fuß gehen.</a:t>
            </a:r>
          </a:p>
          <a:p>
            <a:pPr lvl="1"/>
            <a:r>
              <a:rPr lang="en-US" dirty="0" smtClean="0"/>
              <a:t>4-stufige </a:t>
            </a:r>
            <a:r>
              <a:rPr lang="en-US" dirty="0" err="1" smtClean="0"/>
              <a:t>Nominalskala</a:t>
            </a:r>
            <a:endParaRPr lang="en-US" dirty="0" smtClean="0"/>
          </a:p>
          <a:p>
            <a:pPr marL="1250950" lvl="2" indent="-342900">
              <a:buSzPct val="141000"/>
              <a:buFont typeface="Arial" pitchFamily="34" charset="0"/>
              <a:buChar char="•"/>
              <a:defRPr/>
            </a:pPr>
            <a:r>
              <a:rPr lang="de-AT" sz="1600" dirty="0" smtClean="0"/>
              <a:t>Habe ich schon getan bzw. tue ich bereits.</a:t>
            </a:r>
          </a:p>
          <a:p>
            <a:pPr marL="1250950" lvl="2" indent="-342900">
              <a:buSzPct val="141000"/>
              <a:buFont typeface="Arial" pitchFamily="34" charset="0"/>
              <a:buChar char="•"/>
              <a:defRPr/>
            </a:pPr>
            <a:r>
              <a:rPr lang="de-AT" sz="1600" dirty="0" smtClean="0"/>
              <a:t>Kann ich mir gut vorstellen.</a:t>
            </a:r>
          </a:p>
          <a:p>
            <a:pPr marL="1250950" lvl="2" indent="-342900">
              <a:buSzPct val="141000"/>
              <a:buFont typeface="Arial" pitchFamily="34" charset="0"/>
              <a:buChar char="•"/>
              <a:defRPr/>
            </a:pPr>
            <a:r>
              <a:rPr lang="de-AT" sz="1600" dirty="0" smtClean="0"/>
              <a:t>Würde ich tun, wenn geeignete Bedingungen geschaffen würden.</a:t>
            </a:r>
          </a:p>
          <a:p>
            <a:pPr marL="1250950" lvl="2" indent="-342900">
              <a:buSzPct val="141000"/>
              <a:buFont typeface="Arial" pitchFamily="34" charset="0"/>
              <a:buChar char="•"/>
              <a:defRPr/>
            </a:pPr>
            <a:r>
              <a:rPr lang="de-AT" sz="1600" dirty="0" smtClean="0"/>
              <a:t>Ich halte das für ungeeignet, um die Umwelt zu schützen.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&lt;</a:t>
            </a:r>
            <a:fld id="{0208C4F4-87FD-45BD-BF53-D95FC760E88D}" type="slidenum">
              <a:rPr lang="de-AT" smtClean="0"/>
              <a:pPr>
                <a:defRPr/>
              </a:pPr>
              <a:t>4</a:t>
            </a:fld>
            <a:r>
              <a:rPr lang="de-AT" dirty="0" smtClean="0"/>
              <a:t>&gt;</a:t>
            </a:r>
            <a:endParaRPr lang="de-A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ICC (Item Characteristic Curve) und CCC (Category Characteristic Curve)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&lt;</a:t>
            </a:r>
            <a:fld id="{0208C4F4-87FD-45BD-BF53-D95FC760E88D}" type="slidenum">
              <a:rPr lang="de-AT" smtClean="0"/>
              <a:pPr>
                <a:defRPr/>
              </a:pPr>
              <a:t>5</a:t>
            </a:fld>
            <a:r>
              <a:rPr lang="de-AT" smtClean="0"/>
              <a:t>&gt;</a:t>
            </a:r>
            <a:endParaRPr lang="de-AT"/>
          </a:p>
        </p:txBody>
      </p:sp>
      <p:pic>
        <p:nvPicPr>
          <p:cNvPr id="5" name="Picture 3" descr="07-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8378809" cy="42148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Latent Class Modelle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928670"/>
            <a:ext cx="8077200" cy="5029200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en-US" dirty="0" err="1" smtClean="0"/>
              <a:t>Berücksichtigung</a:t>
            </a:r>
            <a:r>
              <a:rPr lang="en-US" dirty="0" smtClean="0"/>
              <a:t> </a:t>
            </a:r>
            <a:r>
              <a:rPr lang="en-US" dirty="0" err="1" smtClean="0"/>
              <a:t>latenter</a:t>
            </a:r>
            <a:r>
              <a:rPr lang="en-US" dirty="0" smtClean="0"/>
              <a:t> </a:t>
            </a:r>
            <a:r>
              <a:rPr lang="en-US" dirty="0" err="1" smtClean="0"/>
              <a:t>Personenvariablen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Rahmen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Itemfunktionen</a:t>
            </a:r>
            <a:r>
              <a:rPr lang="en-US" dirty="0" smtClean="0"/>
              <a:t> </a:t>
            </a:r>
            <a:r>
              <a:rPr lang="en-US" dirty="0" err="1" smtClean="0"/>
              <a:t>aufgrund</a:t>
            </a:r>
            <a:r>
              <a:rPr lang="en-US" dirty="0" smtClean="0"/>
              <a:t> </a:t>
            </a:r>
            <a:r>
              <a:rPr lang="en-US" dirty="0" err="1" smtClean="0"/>
              <a:t>wahrscheinlicher</a:t>
            </a:r>
            <a:r>
              <a:rPr lang="en-US" dirty="0" smtClean="0"/>
              <a:t> </a:t>
            </a:r>
            <a:r>
              <a:rPr lang="en-US" dirty="0" err="1" smtClean="0"/>
              <a:t>Antwortmuster</a:t>
            </a:r>
            <a:endParaRPr lang="en-US" dirty="0" smtClean="0"/>
          </a:p>
          <a:p>
            <a:pPr lvl="1">
              <a:lnSpc>
                <a:spcPct val="100000"/>
              </a:lnSpc>
            </a:pPr>
            <a:r>
              <a:rPr lang="en-US" dirty="0" err="1" smtClean="0"/>
              <a:t>kategoriale</a:t>
            </a:r>
            <a:r>
              <a:rPr lang="en-US" dirty="0" smtClean="0"/>
              <a:t> </a:t>
            </a:r>
            <a:r>
              <a:rPr lang="en-US" dirty="0" err="1" smtClean="0"/>
              <a:t>Personenvariable</a:t>
            </a:r>
            <a:r>
              <a:rPr lang="en-US" dirty="0" smtClean="0"/>
              <a:t>:</a:t>
            </a:r>
          </a:p>
          <a:p>
            <a:pPr lvl="2">
              <a:lnSpc>
                <a:spcPct val="100000"/>
              </a:lnSpc>
            </a:pPr>
            <a:r>
              <a:rPr lang="en-US" dirty="0" err="1" smtClean="0"/>
              <a:t>Kategorien</a:t>
            </a:r>
            <a:r>
              <a:rPr lang="en-US" dirty="0" smtClean="0"/>
              <a:t> </a:t>
            </a:r>
            <a:r>
              <a:rPr lang="en-US" dirty="0" err="1" smtClean="0"/>
              <a:t>können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so </a:t>
            </a:r>
            <a:r>
              <a:rPr lang="en-US" dirty="0" err="1" smtClean="0"/>
              <a:t>angeordnet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, </a:t>
            </a:r>
            <a:r>
              <a:rPr lang="en-US" dirty="0" err="1" smtClean="0"/>
              <a:t>dass</a:t>
            </a:r>
            <a:r>
              <a:rPr lang="en-US" dirty="0" smtClean="0"/>
              <a:t> </a:t>
            </a:r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Itemfunktionen</a:t>
            </a:r>
            <a:r>
              <a:rPr lang="en-US" dirty="0" smtClean="0"/>
              <a:t> </a:t>
            </a:r>
            <a:r>
              <a:rPr lang="en-US" dirty="0" err="1" smtClean="0"/>
              <a:t>monoton</a:t>
            </a:r>
            <a:r>
              <a:rPr lang="en-US" dirty="0" smtClean="0"/>
              <a:t> </a:t>
            </a:r>
            <a:r>
              <a:rPr lang="en-US" dirty="0" err="1" smtClean="0"/>
              <a:t>steigen</a:t>
            </a:r>
            <a:endParaRPr lang="en-US" dirty="0" smtClean="0"/>
          </a:p>
          <a:p>
            <a:pPr lvl="1">
              <a:lnSpc>
                <a:spcPct val="100000"/>
              </a:lnSpc>
            </a:pPr>
            <a:r>
              <a:rPr lang="en-US" dirty="0" err="1" smtClean="0"/>
              <a:t>ordinale</a:t>
            </a:r>
            <a:r>
              <a:rPr lang="en-US" dirty="0" smtClean="0"/>
              <a:t> </a:t>
            </a:r>
            <a:r>
              <a:rPr lang="en-US" dirty="0" err="1" smtClean="0"/>
              <a:t>Personenvariable</a:t>
            </a:r>
            <a:r>
              <a:rPr lang="en-US" dirty="0" smtClean="0"/>
              <a:t>:</a:t>
            </a:r>
          </a:p>
          <a:p>
            <a:pPr lvl="2">
              <a:lnSpc>
                <a:spcPct val="100000"/>
              </a:lnSpc>
            </a:pPr>
            <a:r>
              <a:rPr lang="en-US" dirty="0" err="1" smtClean="0"/>
              <a:t>Kategorien</a:t>
            </a:r>
            <a:r>
              <a:rPr lang="en-US" dirty="0" smtClean="0"/>
              <a:t> </a:t>
            </a:r>
            <a:r>
              <a:rPr lang="en-US" dirty="0" err="1" smtClean="0"/>
              <a:t>können</a:t>
            </a:r>
            <a:r>
              <a:rPr lang="en-US" dirty="0" smtClean="0"/>
              <a:t> so </a:t>
            </a:r>
            <a:r>
              <a:rPr lang="en-US" dirty="0" err="1" smtClean="0"/>
              <a:t>angeordnet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, </a:t>
            </a:r>
            <a:r>
              <a:rPr lang="en-US" dirty="0" err="1" smtClean="0"/>
              <a:t>dass</a:t>
            </a:r>
            <a:r>
              <a:rPr lang="en-US" dirty="0" smtClean="0"/>
              <a:t> </a:t>
            </a:r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Itemfunktionen</a:t>
            </a:r>
            <a:r>
              <a:rPr lang="en-US" dirty="0" smtClean="0"/>
              <a:t> </a:t>
            </a:r>
            <a:r>
              <a:rPr lang="en-US" dirty="0" err="1" smtClean="0"/>
              <a:t>monoton</a:t>
            </a:r>
            <a:r>
              <a:rPr lang="en-US" dirty="0" smtClean="0"/>
              <a:t> </a:t>
            </a:r>
            <a:r>
              <a:rPr lang="en-US" dirty="0" err="1" smtClean="0"/>
              <a:t>steigen</a:t>
            </a:r>
            <a:endParaRPr lang="en-US" dirty="0" smtClean="0"/>
          </a:p>
          <a:p>
            <a:pPr lvl="1">
              <a:lnSpc>
                <a:spcPct val="100000"/>
              </a:lnSpc>
            </a:pPr>
            <a:r>
              <a:rPr lang="en-US" dirty="0" err="1" smtClean="0"/>
              <a:t>Klassenbildung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die </a:t>
            </a:r>
            <a:r>
              <a:rPr lang="en-US" dirty="0" err="1" smtClean="0"/>
              <a:t>Ausprägungen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Personenvariable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err="1" smtClean="0"/>
              <a:t>z.B</a:t>
            </a:r>
            <a:r>
              <a:rPr lang="en-US" dirty="0" smtClean="0"/>
              <a:t>.: </a:t>
            </a:r>
            <a:r>
              <a:rPr lang="en-US" dirty="0" err="1" smtClean="0"/>
              <a:t>Klasse</a:t>
            </a:r>
            <a:r>
              <a:rPr lang="en-US" dirty="0" smtClean="0"/>
              <a:t> 1: „</a:t>
            </a:r>
            <a:r>
              <a:rPr lang="en-US" dirty="0" err="1" smtClean="0"/>
              <a:t>fähige</a:t>
            </a:r>
            <a:r>
              <a:rPr lang="en-US" dirty="0" smtClean="0"/>
              <a:t> </a:t>
            </a:r>
            <a:r>
              <a:rPr lang="en-US" dirty="0" err="1" smtClean="0"/>
              <a:t>Personen</a:t>
            </a:r>
            <a:r>
              <a:rPr lang="en-US" dirty="0" smtClean="0"/>
              <a:t>“, </a:t>
            </a:r>
            <a:r>
              <a:rPr lang="en-US" dirty="0" err="1" smtClean="0"/>
              <a:t>Klasse</a:t>
            </a:r>
            <a:r>
              <a:rPr lang="en-US" dirty="0" smtClean="0"/>
              <a:t> 2: „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fähige</a:t>
            </a:r>
            <a:r>
              <a:rPr lang="en-US" dirty="0" smtClean="0"/>
              <a:t> </a:t>
            </a:r>
            <a:r>
              <a:rPr lang="en-US" dirty="0" err="1" smtClean="0"/>
              <a:t>Personen</a:t>
            </a:r>
            <a:r>
              <a:rPr lang="en-US" dirty="0" smtClean="0"/>
              <a:t>“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&lt;</a:t>
            </a:r>
            <a:fld id="{0208C4F4-87FD-45BD-BF53-D95FC760E88D}" type="slidenum">
              <a:rPr lang="de-AT" smtClean="0"/>
              <a:pPr>
                <a:defRPr/>
              </a:pPr>
              <a:t>6</a:t>
            </a:fld>
            <a:r>
              <a:rPr lang="de-AT" smtClean="0"/>
              <a:t>&gt;</a:t>
            </a:r>
            <a:endParaRPr lang="de-A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dirty="0" smtClean="0"/>
              <a:t>kategoriale und </a:t>
            </a:r>
            <a:r>
              <a:rPr lang="de-AT" dirty="0" err="1" smtClean="0"/>
              <a:t>ordinale</a:t>
            </a:r>
            <a:r>
              <a:rPr lang="de-AT" dirty="0" smtClean="0"/>
              <a:t> Klassen</a:t>
            </a:r>
          </a:p>
        </p:txBody>
      </p:sp>
      <p:grpSp>
        <p:nvGrpSpPr>
          <p:cNvPr id="2" name="Gruppieren 54"/>
          <p:cNvGrpSpPr>
            <a:grpSpLocks/>
          </p:cNvGrpSpPr>
          <p:nvPr/>
        </p:nvGrpSpPr>
        <p:grpSpPr bwMode="auto">
          <a:xfrm>
            <a:off x="4572031" y="1285860"/>
            <a:ext cx="4500563" cy="4572032"/>
            <a:chOff x="428596" y="2456378"/>
            <a:chExt cx="3714776" cy="3985160"/>
          </a:xfrm>
        </p:grpSpPr>
        <p:cxnSp>
          <p:nvCxnSpPr>
            <p:cNvPr id="6" name="Gerade Verbindung mit Pfeil 5"/>
            <p:cNvCxnSpPr/>
            <p:nvPr/>
          </p:nvCxnSpPr>
          <p:spPr>
            <a:xfrm rot="5400000" flipH="1" flipV="1">
              <a:off x="178453" y="4679128"/>
              <a:ext cx="2358382" cy="141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mit Pfeil 7"/>
            <p:cNvCxnSpPr/>
            <p:nvPr/>
          </p:nvCxnSpPr>
          <p:spPr>
            <a:xfrm>
              <a:off x="1356935" y="5857612"/>
              <a:ext cx="2142977" cy="141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hteck 11"/>
            <p:cNvSpPr/>
            <p:nvPr/>
          </p:nvSpPr>
          <p:spPr>
            <a:xfrm>
              <a:off x="1714098" y="5357305"/>
              <a:ext cx="143149" cy="1431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2286692" y="5000146"/>
              <a:ext cx="141731" cy="1431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sp>
          <p:nvSpPr>
            <p:cNvPr id="14" name="Rechteck 13"/>
            <p:cNvSpPr/>
            <p:nvPr/>
          </p:nvSpPr>
          <p:spPr>
            <a:xfrm>
              <a:off x="2857870" y="4642988"/>
              <a:ext cx="143148" cy="1431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sp>
          <p:nvSpPr>
            <p:cNvPr id="16" name="Ellipse 15"/>
            <p:cNvSpPr/>
            <p:nvPr/>
          </p:nvSpPr>
          <p:spPr>
            <a:xfrm>
              <a:off x="1714098" y="5000146"/>
              <a:ext cx="143149" cy="143147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sp>
          <p:nvSpPr>
            <p:cNvPr id="17" name="Ellipse 16"/>
            <p:cNvSpPr/>
            <p:nvPr/>
          </p:nvSpPr>
          <p:spPr>
            <a:xfrm>
              <a:off x="2286692" y="4642988"/>
              <a:ext cx="141731" cy="143147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sp>
          <p:nvSpPr>
            <p:cNvPr id="18" name="Ellipse 17"/>
            <p:cNvSpPr/>
            <p:nvPr/>
          </p:nvSpPr>
          <p:spPr>
            <a:xfrm>
              <a:off x="2857870" y="4285829"/>
              <a:ext cx="143148" cy="143147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sp>
          <p:nvSpPr>
            <p:cNvPr id="19" name="Gleichschenkliges Dreieck 18"/>
            <p:cNvSpPr/>
            <p:nvPr/>
          </p:nvSpPr>
          <p:spPr>
            <a:xfrm>
              <a:off x="1714098" y="4572123"/>
              <a:ext cx="143149" cy="143147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sp>
          <p:nvSpPr>
            <p:cNvPr id="20" name="Gleichschenkliges Dreieck 19"/>
            <p:cNvSpPr/>
            <p:nvPr/>
          </p:nvSpPr>
          <p:spPr>
            <a:xfrm>
              <a:off x="2286692" y="4214964"/>
              <a:ext cx="141731" cy="143147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sp>
          <p:nvSpPr>
            <p:cNvPr id="21" name="Gleichschenkliges Dreieck 20"/>
            <p:cNvSpPr/>
            <p:nvPr/>
          </p:nvSpPr>
          <p:spPr>
            <a:xfrm>
              <a:off x="2857870" y="3857805"/>
              <a:ext cx="143148" cy="143147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cxnSp>
          <p:nvCxnSpPr>
            <p:cNvPr id="25" name="Gerade Verbindung 24"/>
            <p:cNvCxnSpPr/>
            <p:nvPr/>
          </p:nvCxnSpPr>
          <p:spPr>
            <a:xfrm rot="5400000">
              <a:off x="1714099" y="5929893"/>
              <a:ext cx="143147" cy="14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/>
          </p:nvCxnSpPr>
          <p:spPr>
            <a:xfrm rot="5400000">
              <a:off x="2285276" y="5928476"/>
              <a:ext cx="143147" cy="14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/>
          </p:nvCxnSpPr>
          <p:spPr>
            <a:xfrm rot="5400000">
              <a:off x="2857871" y="5928476"/>
              <a:ext cx="143147" cy="14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83" name="Textfeld 27"/>
            <p:cNvSpPr txBox="1">
              <a:spLocks noChangeArrowheads="1"/>
            </p:cNvSpPr>
            <p:nvPr/>
          </p:nvSpPr>
          <p:spPr bwMode="auto">
            <a:xfrm>
              <a:off x="1643042" y="6060064"/>
              <a:ext cx="5000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>
                  <a:latin typeface="Calibri" pitchFamily="34" charset="0"/>
                </a:rPr>
                <a:t>1</a:t>
              </a:r>
            </a:p>
          </p:txBody>
        </p:sp>
        <p:sp>
          <p:nvSpPr>
            <p:cNvPr id="6184" name="Textfeld 28"/>
            <p:cNvSpPr txBox="1">
              <a:spLocks noChangeArrowheads="1"/>
            </p:cNvSpPr>
            <p:nvPr/>
          </p:nvSpPr>
          <p:spPr bwMode="auto">
            <a:xfrm>
              <a:off x="2214546" y="6072206"/>
              <a:ext cx="5715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>
                  <a:latin typeface="Calibri" pitchFamily="34" charset="0"/>
                </a:rPr>
                <a:t>2</a:t>
              </a:r>
            </a:p>
          </p:txBody>
        </p:sp>
        <p:sp>
          <p:nvSpPr>
            <p:cNvPr id="6185" name="Textfeld 29"/>
            <p:cNvSpPr txBox="1">
              <a:spLocks noChangeArrowheads="1"/>
            </p:cNvSpPr>
            <p:nvPr/>
          </p:nvSpPr>
          <p:spPr bwMode="auto">
            <a:xfrm>
              <a:off x="2786050" y="6072206"/>
              <a:ext cx="5000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>
                  <a:latin typeface="Calibri" pitchFamily="34" charset="0"/>
                </a:rPr>
                <a:t>3</a:t>
              </a:r>
            </a:p>
          </p:txBody>
        </p:sp>
        <p:sp>
          <p:nvSpPr>
            <p:cNvPr id="6186" name="Textfeld 30"/>
            <p:cNvSpPr txBox="1">
              <a:spLocks noChangeArrowheads="1"/>
            </p:cNvSpPr>
            <p:nvPr/>
          </p:nvSpPr>
          <p:spPr bwMode="auto">
            <a:xfrm>
              <a:off x="3286116" y="5929330"/>
              <a:ext cx="5000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>
                  <a:latin typeface="Calibri" pitchFamily="34" charset="0"/>
                </a:rPr>
                <a:t>=</a:t>
              </a:r>
              <a:r>
                <a:rPr lang="de-AT">
                  <a:latin typeface="Calibri" pitchFamily="34" charset="0"/>
                  <a:sym typeface="Symbol" pitchFamily="18" charset="2"/>
                </a:rPr>
                <a:t></a:t>
              </a:r>
              <a:endParaRPr lang="de-AT">
                <a:latin typeface="Calibri" pitchFamily="34" charset="0"/>
              </a:endParaRPr>
            </a:p>
          </p:txBody>
        </p:sp>
        <p:sp>
          <p:nvSpPr>
            <p:cNvPr id="6187" name="Textfeld 31"/>
            <p:cNvSpPr txBox="1">
              <a:spLocks noChangeArrowheads="1"/>
            </p:cNvSpPr>
            <p:nvPr/>
          </p:nvSpPr>
          <p:spPr bwMode="auto">
            <a:xfrm>
              <a:off x="428596" y="3429000"/>
              <a:ext cx="100013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>
                  <a:latin typeface="Calibri" pitchFamily="34" charset="0"/>
                </a:rPr>
                <a:t>p(X</a:t>
              </a:r>
              <a:r>
                <a:rPr lang="de-AT" baseline="-25000">
                  <a:latin typeface="Calibri" pitchFamily="34" charset="0"/>
                </a:rPr>
                <a:t>vi</a:t>
              </a:r>
              <a:r>
                <a:rPr lang="de-AT">
                  <a:latin typeface="Calibri" pitchFamily="34" charset="0"/>
                </a:rPr>
                <a:t>=1)</a:t>
              </a:r>
            </a:p>
          </p:txBody>
        </p:sp>
        <p:sp>
          <p:nvSpPr>
            <p:cNvPr id="6188" name="Textfeld 32"/>
            <p:cNvSpPr txBox="1">
              <a:spLocks noChangeArrowheads="1"/>
            </p:cNvSpPr>
            <p:nvPr/>
          </p:nvSpPr>
          <p:spPr bwMode="auto">
            <a:xfrm>
              <a:off x="642910" y="2456378"/>
              <a:ext cx="3500462" cy="1046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 b="1" dirty="0" err="1" smtClean="0">
                  <a:latin typeface="Calibri" pitchFamily="34" charset="0"/>
                </a:rPr>
                <a:t>ordinale</a:t>
              </a:r>
              <a:r>
                <a:rPr lang="de-AT" b="1" dirty="0" smtClean="0">
                  <a:latin typeface="Calibri" pitchFamily="34" charset="0"/>
                </a:rPr>
                <a:t> Klassen:</a:t>
              </a:r>
            </a:p>
            <a:p>
              <a:r>
                <a:rPr lang="de-AT" b="1" dirty="0" err="1" smtClean="0">
                  <a:latin typeface="Calibri" pitchFamily="34" charset="0"/>
                </a:rPr>
                <a:t>Itemfunktionen</a:t>
              </a:r>
              <a:r>
                <a:rPr lang="de-AT" b="1" dirty="0" smtClean="0">
                  <a:latin typeface="Calibri" pitchFamily="34" charset="0"/>
                </a:rPr>
                <a:t> </a:t>
              </a:r>
              <a:r>
                <a:rPr lang="de-AT" b="1" dirty="0">
                  <a:latin typeface="Calibri" pitchFamily="34" charset="0"/>
                </a:rPr>
                <a:t>von drei Items mit geordneten Klassen</a:t>
              </a:r>
            </a:p>
          </p:txBody>
        </p:sp>
      </p:grpSp>
      <p:grpSp>
        <p:nvGrpSpPr>
          <p:cNvPr id="3" name="Gruppieren 53"/>
          <p:cNvGrpSpPr>
            <a:grpSpLocks/>
          </p:cNvGrpSpPr>
          <p:nvPr/>
        </p:nvGrpSpPr>
        <p:grpSpPr bwMode="auto">
          <a:xfrm>
            <a:off x="142844" y="1214422"/>
            <a:ext cx="5123501" cy="4643470"/>
            <a:chOff x="4714876" y="2600934"/>
            <a:chExt cx="4002763" cy="3840604"/>
          </a:xfrm>
        </p:grpSpPr>
        <p:cxnSp>
          <p:nvCxnSpPr>
            <p:cNvPr id="34" name="Gerade Verbindung mit Pfeil 33"/>
            <p:cNvCxnSpPr/>
            <p:nvPr/>
          </p:nvCxnSpPr>
          <p:spPr>
            <a:xfrm rot="5400000" flipH="1" flipV="1">
              <a:off x="4464804" y="4679128"/>
              <a:ext cx="2358382" cy="141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mit Pfeil 34"/>
            <p:cNvCxnSpPr/>
            <p:nvPr/>
          </p:nvCxnSpPr>
          <p:spPr>
            <a:xfrm>
              <a:off x="5643286" y="5857612"/>
              <a:ext cx="2143140" cy="141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hteck 35"/>
            <p:cNvSpPr/>
            <p:nvPr/>
          </p:nvSpPr>
          <p:spPr>
            <a:xfrm>
              <a:off x="6000476" y="4071817"/>
              <a:ext cx="143160" cy="1431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sp>
          <p:nvSpPr>
            <p:cNvPr id="37" name="Rechteck 36"/>
            <p:cNvSpPr/>
            <p:nvPr/>
          </p:nvSpPr>
          <p:spPr>
            <a:xfrm>
              <a:off x="6571697" y="5072429"/>
              <a:ext cx="143159" cy="1431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sp>
          <p:nvSpPr>
            <p:cNvPr id="38" name="Rechteck 37"/>
            <p:cNvSpPr/>
            <p:nvPr/>
          </p:nvSpPr>
          <p:spPr>
            <a:xfrm>
              <a:off x="7144335" y="4786135"/>
              <a:ext cx="141742" cy="1431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sp>
          <p:nvSpPr>
            <p:cNvPr id="39" name="Ellipse 38"/>
            <p:cNvSpPr/>
            <p:nvPr/>
          </p:nvSpPr>
          <p:spPr>
            <a:xfrm>
              <a:off x="6000476" y="5357305"/>
              <a:ext cx="143160" cy="143147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sp>
          <p:nvSpPr>
            <p:cNvPr id="40" name="Ellipse 39"/>
            <p:cNvSpPr/>
            <p:nvPr/>
          </p:nvSpPr>
          <p:spPr>
            <a:xfrm>
              <a:off x="6571697" y="4642988"/>
              <a:ext cx="143159" cy="143147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sp>
          <p:nvSpPr>
            <p:cNvPr id="41" name="Ellipse 40"/>
            <p:cNvSpPr/>
            <p:nvPr/>
          </p:nvSpPr>
          <p:spPr>
            <a:xfrm>
              <a:off x="7144335" y="3785523"/>
              <a:ext cx="141742" cy="143147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sp>
          <p:nvSpPr>
            <p:cNvPr id="42" name="Gleichschenkliges Dreieck 41"/>
            <p:cNvSpPr/>
            <p:nvPr/>
          </p:nvSpPr>
          <p:spPr>
            <a:xfrm>
              <a:off x="6000476" y="4572123"/>
              <a:ext cx="143160" cy="143147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sp>
          <p:nvSpPr>
            <p:cNvPr id="43" name="Gleichschenkliges Dreieck 42"/>
            <p:cNvSpPr/>
            <p:nvPr/>
          </p:nvSpPr>
          <p:spPr>
            <a:xfrm>
              <a:off x="6571697" y="4214964"/>
              <a:ext cx="143159" cy="143147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sp>
          <p:nvSpPr>
            <p:cNvPr id="44" name="Gleichschenkliges Dreieck 43"/>
            <p:cNvSpPr/>
            <p:nvPr/>
          </p:nvSpPr>
          <p:spPr>
            <a:xfrm>
              <a:off x="7144335" y="5357305"/>
              <a:ext cx="141742" cy="143147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  <p:cxnSp>
          <p:nvCxnSpPr>
            <p:cNvPr id="45" name="Gerade Verbindung 44"/>
            <p:cNvCxnSpPr/>
            <p:nvPr/>
          </p:nvCxnSpPr>
          <p:spPr>
            <a:xfrm rot="5400000">
              <a:off x="6000482" y="5929893"/>
              <a:ext cx="143147" cy="14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45"/>
            <p:cNvCxnSpPr/>
            <p:nvPr/>
          </p:nvCxnSpPr>
          <p:spPr>
            <a:xfrm rot="5400000">
              <a:off x="6571703" y="5928476"/>
              <a:ext cx="143147" cy="14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46"/>
            <p:cNvCxnSpPr/>
            <p:nvPr/>
          </p:nvCxnSpPr>
          <p:spPr>
            <a:xfrm rot="5400000">
              <a:off x="7144341" y="5928476"/>
              <a:ext cx="143147" cy="14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63" name="Textfeld 47"/>
            <p:cNvSpPr txBox="1">
              <a:spLocks noChangeArrowheads="1"/>
            </p:cNvSpPr>
            <p:nvPr/>
          </p:nvSpPr>
          <p:spPr bwMode="auto">
            <a:xfrm>
              <a:off x="5929322" y="6060064"/>
              <a:ext cx="5000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>
                  <a:latin typeface="Calibri" pitchFamily="34" charset="0"/>
                </a:rPr>
                <a:t>1</a:t>
              </a:r>
            </a:p>
          </p:txBody>
        </p:sp>
        <p:sp>
          <p:nvSpPr>
            <p:cNvPr id="6164" name="Textfeld 48"/>
            <p:cNvSpPr txBox="1">
              <a:spLocks noChangeArrowheads="1"/>
            </p:cNvSpPr>
            <p:nvPr/>
          </p:nvSpPr>
          <p:spPr bwMode="auto">
            <a:xfrm>
              <a:off x="6500826" y="6072206"/>
              <a:ext cx="5715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>
                  <a:latin typeface="Calibri" pitchFamily="34" charset="0"/>
                </a:rPr>
                <a:t>2</a:t>
              </a:r>
            </a:p>
          </p:txBody>
        </p:sp>
        <p:sp>
          <p:nvSpPr>
            <p:cNvPr id="6165" name="Textfeld 49"/>
            <p:cNvSpPr txBox="1">
              <a:spLocks noChangeArrowheads="1"/>
            </p:cNvSpPr>
            <p:nvPr/>
          </p:nvSpPr>
          <p:spPr bwMode="auto">
            <a:xfrm>
              <a:off x="7072330" y="6072206"/>
              <a:ext cx="5000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>
                  <a:latin typeface="Calibri" pitchFamily="34" charset="0"/>
                </a:rPr>
                <a:t>3</a:t>
              </a:r>
            </a:p>
          </p:txBody>
        </p:sp>
        <p:sp>
          <p:nvSpPr>
            <p:cNvPr id="6166" name="Textfeld 50"/>
            <p:cNvSpPr txBox="1">
              <a:spLocks noChangeArrowheads="1"/>
            </p:cNvSpPr>
            <p:nvPr/>
          </p:nvSpPr>
          <p:spPr bwMode="auto">
            <a:xfrm>
              <a:off x="7572396" y="5929330"/>
              <a:ext cx="5000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>
                  <a:latin typeface="Calibri" pitchFamily="34" charset="0"/>
                </a:rPr>
                <a:t>=</a:t>
              </a:r>
              <a:r>
                <a:rPr lang="de-AT">
                  <a:latin typeface="Calibri" pitchFamily="34" charset="0"/>
                  <a:sym typeface="Symbol" pitchFamily="18" charset="2"/>
                </a:rPr>
                <a:t></a:t>
              </a:r>
              <a:endParaRPr lang="de-AT">
                <a:latin typeface="Calibri" pitchFamily="34" charset="0"/>
              </a:endParaRPr>
            </a:p>
          </p:txBody>
        </p:sp>
        <p:sp>
          <p:nvSpPr>
            <p:cNvPr id="6167" name="Textfeld 51"/>
            <p:cNvSpPr txBox="1">
              <a:spLocks noChangeArrowheads="1"/>
            </p:cNvSpPr>
            <p:nvPr/>
          </p:nvSpPr>
          <p:spPr bwMode="auto">
            <a:xfrm>
              <a:off x="4714876" y="3429000"/>
              <a:ext cx="100013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>
                  <a:latin typeface="Calibri" pitchFamily="34" charset="0"/>
                </a:rPr>
                <a:t>p(X</a:t>
              </a:r>
              <a:r>
                <a:rPr lang="de-AT" baseline="-25000">
                  <a:latin typeface="Calibri" pitchFamily="34" charset="0"/>
                </a:rPr>
                <a:t>vi</a:t>
              </a:r>
              <a:r>
                <a:rPr lang="de-AT">
                  <a:latin typeface="Calibri" pitchFamily="34" charset="0"/>
                </a:rPr>
                <a:t>=1)</a:t>
              </a:r>
            </a:p>
          </p:txBody>
        </p:sp>
        <p:sp>
          <p:nvSpPr>
            <p:cNvPr id="6168" name="Textfeld 52"/>
            <p:cNvSpPr txBox="1">
              <a:spLocks noChangeArrowheads="1"/>
            </p:cNvSpPr>
            <p:nvPr/>
          </p:nvSpPr>
          <p:spPr bwMode="auto">
            <a:xfrm>
              <a:off x="5217177" y="2600934"/>
              <a:ext cx="3500462" cy="992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 b="1" dirty="0" smtClean="0">
                  <a:latin typeface="Calibri" pitchFamily="34" charset="0"/>
                </a:rPr>
                <a:t>kategoriale Klassen:</a:t>
              </a:r>
            </a:p>
            <a:p>
              <a:r>
                <a:rPr lang="de-AT" b="1" dirty="0" err="1" smtClean="0">
                  <a:latin typeface="Calibri" pitchFamily="34" charset="0"/>
                </a:rPr>
                <a:t>Itemfunktionen</a:t>
              </a:r>
              <a:r>
                <a:rPr lang="de-AT" b="1" dirty="0" smtClean="0">
                  <a:latin typeface="Calibri" pitchFamily="34" charset="0"/>
                </a:rPr>
                <a:t> </a:t>
              </a:r>
              <a:r>
                <a:rPr lang="de-AT" b="1" dirty="0">
                  <a:latin typeface="Calibri" pitchFamily="34" charset="0"/>
                </a:rPr>
                <a:t>von drei Items mit ungeordneten Klassen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smtClean="0"/>
              <a:t>Modellgleichung und Annahmen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85908"/>
            <a:ext cx="8229600" cy="5043488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dirty="0" smtClean="0"/>
              <a:t>Modellgleichung: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de-AT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dirty="0" smtClean="0"/>
              <a:t>Annahmen des Modells (dichotome Daten):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dirty="0" smtClean="0"/>
              <a:t>Die Lösungswahrscheinlichkeit eines Items ist für alle Personen einer Klasse konstant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dirty="0" smtClean="0"/>
              <a:t>jede Person kann nur einer Klasse angehören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dirty="0" smtClean="0"/>
              <a:t>die Größe der Klassen ist unbekannt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dirty="0" smtClean="0"/>
              <a:t>die Anzahl der vorliegenden Klassen ist kein Modellparameter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dirty="0" smtClean="0"/>
              <a:t>es liegt </a:t>
            </a:r>
            <a:r>
              <a:rPr lang="de-AT" dirty="0" err="1" smtClean="0"/>
              <a:t>Itemhomogenität</a:t>
            </a:r>
            <a:r>
              <a:rPr lang="de-AT" dirty="0" smtClean="0"/>
              <a:t> vor, d.h. alle Items messen die selbe Personenvariable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dirty="0" smtClean="0"/>
              <a:t>es liegt stochastische Unabhängigkeit vor, d.h. die Wahrscheinlichkeit einer Antwort auf Item B hängt nicht von der Antwort auf Item A ab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de-AT" dirty="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357563" y="1214458"/>
          <a:ext cx="3233737" cy="785813"/>
        </p:xfrm>
        <a:graphic>
          <a:graphicData uri="http://schemas.openxmlformats.org/presentationml/2006/ole">
            <p:oleObj spid="_x0000_s2050" name="Formel" r:id="rId3" imgW="182880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AT" dirty="0" smtClean="0"/>
              <a:t>Ermittlung der Klassenzugehörigkeit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43020"/>
            <a:ext cx="8229600" cy="5214938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sz="2400" dirty="0" smtClean="0"/>
              <a:t>Klassenzugehörigkeit hängt davon ab, welche Items gelöst wurden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sz="2400" dirty="0" smtClean="0"/>
              <a:t>Klassenzuordnung ist nicht manifest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sz="2400" dirty="0" smtClean="0"/>
              <a:t>Jede Person gehört aufgrund ihres Antwortmusters </a:t>
            </a:r>
            <a:r>
              <a:rPr lang="de-AT" sz="2400" i="1" u="sng" dirty="0" smtClean="0"/>
              <a:t>x</a:t>
            </a:r>
            <a:r>
              <a:rPr lang="de-AT" sz="2400" i="1" dirty="0" smtClean="0"/>
              <a:t> </a:t>
            </a:r>
            <a:r>
              <a:rPr lang="de-AT" sz="2400" dirty="0" smtClean="0"/>
              <a:t>mit einer bestimmten Wahrscheinlichkeit der Klasse </a:t>
            </a:r>
            <a:r>
              <a:rPr lang="de-AT" sz="2400" i="1" dirty="0" smtClean="0"/>
              <a:t>g</a:t>
            </a:r>
            <a:r>
              <a:rPr lang="de-AT" sz="2400" dirty="0" smtClean="0"/>
              <a:t> an: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de-AT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de-AT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AT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sz="2400" dirty="0" smtClean="0"/>
              <a:t>Summe der Zuordnungswahrscheinlichkeiten ist stets Eins, da eine Person einer Klasse angehören muss.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sz="2400" dirty="0" smtClean="0"/>
              <a:t>Treffsicherheit: Gibt an, mit welcher Genauigkeit die Klassenzugehörigkeit einer Person ermittelt wird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AT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786063" y="3357562"/>
          <a:ext cx="3738562" cy="1214437"/>
        </p:xfrm>
        <a:graphic>
          <a:graphicData uri="http://schemas.openxmlformats.org/presentationml/2006/ole">
            <p:oleObj spid="_x0000_s3074" name="Formel" r:id="rId3" imgW="143496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rketing">
  <a:themeElements>
    <a:clrScheme name="market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rket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rket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ket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rketi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keti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ket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ket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ket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C:\Telematik - Bodenstorfer\Folienentwurf - Sinnhuber.pot</Template>
  <TotalTime>0</TotalTime>
  <Words>858</Words>
  <Application>Microsoft Office PowerPoint</Application>
  <PresentationFormat>Bildschirmpräsentation (4:3)</PresentationFormat>
  <Paragraphs>151</Paragraphs>
  <Slides>17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17</vt:i4>
      </vt:variant>
    </vt:vector>
  </HeadingPairs>
  <TitlesOfParts>
    <vt:vector size="20" baseType="lpstr">
      <vt:lpstr>marketing</vt:lpstr>
      <vt:lpstr>Dokument</vt:lpstr>
      <vt:lpstr>Formel</vt:lpstr>
      <vt:lpstr>Modern methods of scaling| WS 2009/10 Mair / Hatzinger   --- winmira ---</vt:lpstr>
      <vt:lpstr>Überblick</vt:lpstr>
      <vt:lpstr>KFT-Datensatz</vt:lpstr>
      <vt:lpstr>NEOFFI-Datensatz</vt:lpstr>
      <vt:lpstr>ICC (Item Characteristic Curve) und CCC (Category Characteristic Curve)</vt:lpstr>
      <vt:lpstr>Latent Class Modelle</vt:lpstr>
      <vt:lpstr>kategoriale und ordinale Klassen</vt:lpstr>
      <vt:lpstr>Modellgleichung und Annahmen</vt:lpstr>
      <vt:lpstr>Ermittlung der Klassenzugehörigkeit</vt:lpstr>
      <vt:lpstr>Anpassungsmöglichkeiten</vt:lpstr>
      <vt:lpstr>Latent Class Analyse: dichotome Daten</vt:lpstr>
      <vt:lpstr>Latent Class Analyse: nominale Daten</vt:lpstr>
      <vt:lpstr>Mixed Rasch Models</vt:lpstr>
      <vt:lpstr>Personenmeßwerte</vt:lpstr>
      <vt:lpstr>Annahmen über Schnittwerte der Kategorienfunktionen – höhere Datenniveaus </vt:lpstr>
      <vt:lpstr>Anwendungsfälle für ordinale Daten</vt:lpstr>
      <vt:lpstr>Zusätzliche Vorteile bei ordinalem Skalenniveau</vt:lpstr>
    </vt:vector>
  </TitlesOfParts>
  <Company>WU-WIEN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Marketingplan</dc:title>
  <dc:creator>Franzl</dc:creator>
  <cp:lastModifiedBy>Franzl</cp:lastModifiedBy>
  <cp:revision>751</cp:revision>
  <cp:lastPrinted>2003-01-27T19:12:43Z</cp:lastPrinted>
  <dcterms:created xsi:type="dcterms:W3CDTF">2001-11-06T09:58:10Z</dcterms:created>
  <dcterms:modified xsi:type="dcterms:W3CDTF">2009-10-26T21:14:40Z</dcterms:modified>
</cp:coreProperties>
</file>